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7E3B6A-9AFC-41AC-A261-E6B2C4338439}" v="34" dt="2024-12-13T01:02:03.2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814" autoAdjust="0"/>
  </p:normalViewPr>
  <p:slideViewPr>
    <p:cSldViewPr snapToGrid="0">
      <p:cViewPr varScale="1">
        <p:scale>
          <a:sx n="89" d="100"/>
          <a:sy n="89" d="100"/>
        </p:scale>
        <p:origin x="13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nie nuon" userId="d244fc69d6a438de" providerId="LiveId" clId="{677E3B6A-9AFC-41AC-A261-E6B2C4338439}"/>
    <pc:docChg chg="undo custSel addSld delSld modSld addMainMaster delMainMaster">
      <pc:chgData name="johnnie nuon" userId="d244fc69d6a438de" providerId="LiveId" clId="{677E3B6A-9AFC-41AC-A261-E6B2C4338439}" dt="2024-12-18T00:14:47.929" v="4090" actId="20577"/>
      <pc:docMkLst>
        <pc:docMk/>
      </pc:docMkLst>
      <pc:sldChg chg="addSp modSp new mod setBg modClrScheme chgLayout modNotesTx">
        <pc:chgData name="johnnie nuon" userId="d244fc69d6a438de" providerId="LiveId" clId="{677E3B6A-9AFC-41AC-A261-E6B2C4338439}" dt="2024-12-18T00:10:45.069" v="4088" actId="20577"/>
        <pc:sldMkLst>
          <pc:docMk/>
          <pc:sldMk cId="4186248928" sldId="256"/>
        </pc:sldMkLst>
        <pc:spChg chg="mod">
          <ac:chgData name="johnnie nuon" userId="d244fc69d6a438de" providerId="LiveId" clId="{677E3B6A-9AFC-41AC-A261-E6B2C4338439}" dt="2024-12-13T00:26:06.996" v="47" actId="20577"/>
          <ac:spMkLst>
            <pc:docMk/>
            <pc:sldMk cId="4186248928" sldId="256"/>
            <ac:spMk id="2" creationId="{499E612A-AFE4-A61F-A769-5EFA0DE57A5C}"/>
          </ac:spMkLst>
        </pc:spChg>
        <pc:spChg chg="mod">
          <ac:chgData name="johnnie nuon" userId="d244fc69d6a438de" providerId="LiveId" clId="{677E3B6A-9AFC-41AC-A261-E6B2C4338439}" dt="2024-12-13T00:26:19.375" v="119" actId="20577"/>
          <ac:spMkLst>
            <pc:docMk/>
            <pc:sldMk cId="4186248928" sldId="256"/>
            <ac:spMk id="3" creationId="{23E0C5B7-C3E0-0402-3403-488189DB0BD6}"/>
          </ac:spMkLst>
        </pc:spChg>
        <pc:spChg chg="add mod">
          <ac:chgData name="johnnie nuon" userId="d244fc69d6a438de" providerId="LiveId" clId="{677E3B6A-9AFC-41AC-A261-E6B2C4338439}" dt="2024-12-18T00:10:45.069" v="4088" actId="20577"/>
          <ac:spMkLst>
            <pc:docMk/>
            <pc:sldMk cId="4186248928" sldId="256"/>
            <ac:spMk id="5" creationId="{0FC3FC65-3749-73C6-9C17-ABD8AEB91178}"/>
          </ac:spMkLst>
        </pc:spChg>
        <pc:spChg chg="add">
          <ac:chgData name="johnnie nuon" userId="d244fc69d6a438de" providerId="LiveId" clId="{677E3B6A-9AFC-41AC-A261-E6B2C4338439}" dt="2024-12-13T00:25:53.837" v="2" actId="26606"/>
          <ac:spMkLst>
            <pc:docMk/>
            <pc:sldMk cId="4186248928" sldId="256"/>
            <ac:spMk id="9" creationId="{A5D0B0D3-D735-4619-AA45-B57B791E1744}"/>
          </ac:spMkLst>
        </pc:spChg>
        <pc:spChg chg="add">
          <ac:chgData name="johnnie nuon" userId="d244fc69d6a438de" providerId="LiveId" clId="{677E3B6A-9AFC-41AC-A261-E6B2C4338439}" dt="2024-12-13T00:25:53.837" v="2" actId="26606"/>
          <ac:spMkLst>
            <pc:docMk/>
            <pc:sldMk cId="4186248928" sldId="256"/>
            <ac:spMk id="11" creationId="{CF7F2079-504C-499A-A644-58F4DDC7643B}"/>
          </ac:spMkLst>
        </pc:spChg>
        <pc:spChg chg="add">
          <ac:chgData name="johnnie nuon" userId="d244fc69d6a438de" providerId="LiveId" clId="{677E3B6A-9AFC-41AC-A261-E6B2C4338439}" dt="2024-12-13T00:25:53.837" v="2" actId="26606"/>
          <ac:spMkLst>
            <pc:docMk/>
            <pc:sldMk cId="4186248928" sldId="256"/>
            <ac:spMk id="21" creationId="{3D505D40-32E9-4C48-81F8-AD80433BE6B7}"/>
          </ac:spMkLst>
        </pc:spChg>
        <pc:grpChg chg="add">
          <ac:chgData name="johnnie nuon" userId="d244fc69d6a438de" providerId="LiveId" clId="{677E3B6A-9AFC-41AC-A261-E6B2C4338439}" dt="2024-12-13T00:25:53.837" v="2" actId="26606"/>
          <ac:grpSpMkLst>
            <pc:docMk/>
            <pc:sldMk cId="4186248928" sldId="256"/>
            <ac:grpSpMk id="13" creationId="{DBBA0A0D-8F6A-400A-9E49-8C008E2C7DB1}"/>
          </ac:grpSpMkLst>
        </pc:grpChg>
        <pc:grpChg chg="add">
          <ac:chgData name="johnnie nuon" userId="d244fc69d6a438de" providerId="LiveId" clId="{677E3B6A-9AFC-41AC-A261-E6B2C4338439}" dt="2024-12-13T00:25:53.837" v="2" actId="26606"/>
          <ac:grpSpMkLst>
            <pc:docMk/>
            <pc:sldMk cId="4186248928" sldId="256"/>
            <ac:grpSpMk id="23" creationId="{C507BF36-B92B-4CAC-BCA7-8364B51E1F09}"/>
          </ac:grpSpMkLst>
        </pc:grpChg>
        <pc:picChg chg="add">
          <ac:chgData name="johnnie nuon" userId="d244fc69d6a438de" providerId="LiveId" clId="{677E3B6A-9AFC-41AC-A261-E6B2C4338439}" dt="2024-12-13T00:25:53.837" v="2" actId="26606"/>
          <ac:picMkLst>
            <pc:docMk/>
            <pc:sldMk cId="4186248928" sldId="256"/>
            <ac:picMk id="4" creationId="{D06D66B4-3846-DB74-DEC9-81881FEAB5F5}"/>
          </ac:picMkLst>
        </pc:picChg>
      </pc:sldChg>
      <pc:sldChg chg="new del">
        <pc:chgData name="johnnie nuon" userId="d244fc69d6a438de" providerId="LiveId" clId="{677E3B6A-9AFC-41AC-A261-E6B2C4338439}" dt="2024-12-13T00:28:04.425" v="267" actId="2696"/>
        <pc:sldMkLst>
          <pc:docMk/>
          <pc:sldMk cId="1537739997" sldId="257"/>
        </pc:sldMkLst>
      </pc:sldChg>
      <pc:sldChg chg="addSp delSp modSp new mod setBg modNotesTx">
        <pc:chgData name="johnnie nuon" userId="d244fc69d6a438de" providerId="LiveId" clId="{677E3B6A-9AFC-41AC-A261-E6B2C4338439}" dt="2024-12-13T01:02:21.600" v="4083" actId="20577"/>
        <pc:sldMkLst>
          <pc:docMk/>
          <pc:sldMk cId="3934330336" sldId="257"/>
        </pc:sldMkLst>
        <pc:spChg chg="mod">
          <ac:chgData name="johnnie nuon" userId="d244fc69d6a438de" providerId="LiveId" clId="{677E3B6A-9AFC-41AC-A261-E6B2C4338439}" dt="2024-12-13T00:29:45.681" v="707" actId="26606"/>
          <ac:spMkLst>
            <pc:docMk/>
            <pc:sldMk cId="3934330336" sldId="257"/>
            <ac:spMk id="2" creationId="{AA66C2F4-2A64-C2E3-AAD2-BAD6E725CE97}"/>
          </ac:spMkLst>
        </pc:spChg>
        <pc:spChg chg="add">
          <ac:chgData name="johnnie nuon" userId="d244fc69d6a438de" providerId="LiveId" clId="{677E3B6A-9AFC-41AC-A261-E6B2C4338439}" dt="2024-12-13T00:29:45.681" v="707" actId="26606"/>
          <ac:spMkLst>
            <pc:docMk/>
            <pc:sldMk cId="3934330336" sldId="257"/>
            <ac:spMk id="9" creationId="{142D98E1-37D2-4470-BF74-845E897954C6}"/>
          </ac:spMkLst>
        </pc:spChg>
        <pc:grpChg chg="add">
          <ac:chgData name="johnnie nuon" userId="d244fc69d6a438de" providerId="LiveId" clId="{677E3B6A-9AFC-41AC-A261-E6B2C4338439}" dt="2024-12-13T00:29:45.681" v="707" actId="26606"/>
          <ac:grpSpMkLst>
            <pc:docMk/>
            <pc:sldMk cId="3934330336" sldId="257"/>
            <ac:grpSpMk id="11" creationId="{91868ACA-CC8C-4FA4-8E32-6DB1C7DA9E27}"/>
          </ac:grpSpMkLst>
        </pc:grpChg>
        <pc:graphicFrameChg chg="add mod">
          <ac:chgData name="johnnie nuon" userId="d244fc69d6a438de" providerId="LiveId" clId="{677E3B6A-9AFC-41AC-A261-E6B2C4338439}" dt="2024-12-13T00:29:51.894" v="712" actId="20577"/>
          <ac:graphicFrameMkLst>
            <pc:docMk/>
            <pc:sldMk cId="3934330336" sldId="257"/>
            <ac:graphicFrameMk id="5" creationId="{F7AF13A2-2C36-9866-BB09-5F93A3ADC08B}"/>
          </ac:graphicFrameMkLst>
        </pc:graphicFrameChg>
      </pc:sldChg>
      <pc:sldChg chg="addSp delSp modSp new mod setBg modNotesTx">
        <pc:chgData name="johnnie nuon" userId="d244fc69d6a438de" providerId="LiveId" clId="{677E3B6A-9AFC-41AC-A261-E6B2C4338439}" dt="2024-12-13T01:02:19.647" v="4082" actId="20577"/>
        <pc:sldMkLst>
          <pc:docMk/>
          <pc:sldMk cId="2925397518" sldId="258"/>
        </pc:sldMkLst>
        <pc:spChg chg="mod">
          <ac:chgData name="johnnie nuon" userId="d244fc69d6a438de" providerId="LiveId" clId="{677E3B6A-9AFC-41AC-A261-E6B2C4338439}" dt="2024-12-13T00:33:40.064" v="1179" actId="26606"/>
          <ac:spMkLst>
            <pc:docMk/>
            <pc:sldMk cId="2925397518" sldId="258"/>
            <ac:spMk id="2" creationId="{C025DB4E-6842-9E9A-8D4E-B62D30FF3DDB}"/>
          </ac:spMkLst>
        </pc:spChg>
        <pc:graphicFrameChg chg="add">
          <ac:chgData name="johnnie nuon" userId="d244fc69d6a438de" providerId="LiveId" clId="{677E3B6A-9AFC-41AC-A261-E6B2C4338439}" dt="2024-12-13T00:33:40.086" v="1180" actId="26606"/>
          <ac:graphicFrameMkLst>
            <pc:docMk/>
            <pc:sldMk cId="2925397518" sldId="258"/>
            <ac:graphicFrameMk id="21" creationId="{E785C08B-BA9F-EAD1-E1D2-CD070887AE09}"/>
          </ac:graphicFrameMkLst>
        </pc:graphicFrameChg>
      </pc:sldChg>
      <pc:sldChg chg="addSp delSp modSp new mod setBg modNotesTx">
        <pc:chgData name="johnnie nuon" userId="d244fc69d6a438de" providerId="LiveId" clId="{677E3B6A-9AFC-41AC-A261-E6B2C4338439}" dt="2024-12-13T01:02:17.160" v="4081" actId="20577"/>
        <pc:sldMkLst>
          <pc:docMk/>
          <pc:sldMk cId="3315717347" sldId="259"/>
        </pc:sldMkLst>
        <pc:spChg chg="mod">
          <ac:chgData name="johnnie nuon" userId="d244fc69d6a438de" providerId="LiveId" clId="{677E3B6A-9AFC-41AC-A261-E6B2C4338439}" dt="2024-12-13T00:35:48.494" v="1616" actId="26606"/>
          <ac:spMkLst>
            <pc:docMk/>
            <pc:sldMk cId="3315717347" sldId="259"/>
            <ac:spMk id="2" creationId="{10C05232-1DF1-DDEF-0CD5-1147FE21874F}"/>
          </ac:spMkLst>
        </pc:spChg>
        <pc:spChg chg="add">
          <ac:chgData name="johnnie nuon" userId="d244fc69d6a438de" providerId="LiveId" clId="{677E3B6A-9AFC-41AC-A261-E6B2C4338439}" dt="2024-12-13T00:35:48.494" v="1616" actId="26606"/>
          <ac:spMkLst>
            <pc:docMk/>
            <pc:sldMk cId="3315717347" sldId="259"/>
            <ac:spMk id="43" creationId="{2F9C493A-9F03-49B4-B3FB-19CE5AC115BE}"/>
          </ac:spMkLst>
        </pc:spChg>
        <pc:spChg chg="add">
          <ac:chgData name="johnnie nuon" userId="d244fc69d6a438de" providerId="LiveId" clId="{677E3B6A-9AFC-41AC-A261-E6B2C4338439}" dt="2024-12-13T00:35:48.494" v="1616" actId="26606"/>
          <ac:spMkLst>
            <pc:docMk/>
            <pc:sldMk cId="3315717347" sldId="259"/>
            <ac:spMk id="44" creationId="{90A46C7D-C1BB-49B8-8D37-39742820E964}"/>
          </ac:spMkLst>
        </pc:spChg>
        <pc:spChg chg="add">
          <ac:chgData name="johnnie nuon" userId="d244fc69d6a438de" providerId="LiveId" clId="{677E3B6A-9AFC-41AC-A261-E6B2C4338439}" dt="2024-12-13T00:35:48.494" v="1616" actId="26606"/>
          <ac:spMkLst>
            <pc:docMk/>
            <pc:sldMk cId="3315717347" sldId="259"/>
            <ac:spMk id="51" creationId="{001AB5C5-8961-DF04-8756-A9C697A6F5EC}"/>
          </ac:spMkLst>
        </pc:spChg>
        <pc:spChg chg="add">
          <ac:chgData name="johnnie nuon" userId="d244fc69d6a438de" providerId="LiveId" clId="{677E3B6A-9AFC-41AC-A261-E6B2C4338439}" dt="2024-12-13T00:35:48.494" v="1616" actId="26606"/>
          <ac:spMkLst>
            <pc:docMk/>
            <pc:sldMk cId="3315717347" sldId="259"/>
            <ac:spMk id="53" creationId="{55820E42-2F9D-41EF-B67F-522A133B3373}"/>
          </ac:spMkLst>
        </pc:spChg>
        <pc:grpChg chg="add">
          <ac:chgData name="johnnie nuon" userId="d244fc69d6a438de" providerId="LiveId" clId="{677E3B6A-9AFC-41AC-A261-E6B2C4338439}" dt="2024-12-13T00:35:48.494" v="1616" actId="26606"/>
          <ac:grpSpMkLst>
            <pc:docMk/>
            <pc:sldMk cId="3315717347" sldId="259"/>
            <ac:grpSpMk id="23" creationId="{13D9BC31-B57D-4933-AD83-94F462D4C2F9}"/>
          </ac:grpSpMkLst>
        </pc:grpChg>
        <pc:grpChg chg="add">
          <ac:chgData name="johnnie nuon" userId="d244fc69d6a438de" providerId="LiveId" clId="{677E3B6A-9AFC-41AC-A261-E6B2C4338439}" dt="2024-12-13T00:35:48.494" v="1616" actId="26606"/>
          <ac:grpSpMkLst>
            <pc:docMk/>
            <pc:sldMk cId="3315717347" sldId="259"/>
            <ac:grpSpMk id="45" creationId="{61BBAB6F-65E6-4E2B-B363-6AB27C84E0C1}"/>
          </ac:grpSpMkLst>
        </pc:grpChg>
        <pc:picChg chg="add">
          <ac:chgData name="johnnie nuon" userId="d244fc69d6a438de" providerId="LiveId" clId="{677E3B6A-9AFC-41AC-A261-E6B2C4338439}" dt="2024-12-13T00:35:48.494" v="1616" actId="26606"/>
          <ac:picMkLst>
            <pc:docMk/>
            <pc:sldMk cId="3315717347" sldId="259"/>
            <ac:picMk id="52" creationId="{1A2511BE-8503-C6E8-D992-8BB9A75C5E03}"/>
          </ac:picMkLst>
        </pc:picChg>
      </pc:sldChg>
      <pc:sldChg chg="addSp delSp modSp new mod setBg modNotesTx">
        <pc:chgData name="johnnie nuon" userId="d244fc69d6a438de" providerId="LiveId" clId="{677E3B6A-9AFC-41AC-A261-E6B2C4338439}" dt="2024-12-18T00:14:47.929" v="4090" actId="20577"/>
        <pc:sldMkLst>
          <pc:docMk/>
          <pc:sldMk cId="2390191500" sldId="260"/>
        </pc:sldMkLst>
        <pc:spChg chg="mod">
          <ac:chgData name="johnnie nuon" userId="d244fc69d6a438de" providerId="LiveId" clId="{677E3B6A-9AFC-41AC-A261-E6B2C4338439}" dt="2024-12-18T00:14:47.929" v="4090" actId="20577"/>
          <ac:spMkLst>
            <pc:docMk/>
            <pc:sldMk cId="2390191500" sldId="260"/>
            <ac:spMk id="2" creationId="{7DB3292F-0799-2FCF-F0CF-9AFFD681A20F}"/>
          </ac:spMkLst>
        </pc:spChg>
        <pc:spChg chg="add">
          <ac:chgData name="johnnie nuon" userId="d244fc69d6a438de" providerId="LiveId" clId="{677E3B6A-9AFC-41AC-A261-E6B2C4338439}" dt="2024-12-13T00:39:21.515" v="2121" actId="26606"/>
          <ac:spMkLst>
            <pc:docMk/>
            <pc:sldMk cId="2390191500" sldId="260"/>
            <ac:spMk id="32" creationId="{142D98E1-37D2-4470-BF74-845E897954C6}"/>
          </ac:spMkLst>
        </pc:spChg>
        <pc:grpChg chg="add">
          <ac:chgData name="johnnie nuon" userId="d244fc69d6a438de" providerId="LiveId" clId="{677E3B6A-9AFC-41AC-A261-E6B2C4338439}" dt="2024-12-13T00:39:21.515" v="2121" actId="26606"/>
          <ac:grpSpMkLst>
            <pc:docMk/>
            <pc:sldMk cId="2390191500" sldId="260"/>
            <ac:grpSpMk id="33" creationId="{91868ACA-CC8C-4FA4-8E32-6DB1C7DA9E27}"/>
          </ac:grpSpMkLst>
        </pc:grpChg>
        <pc:graphicFrameChg chg="add">
          <ac:chgData name="johnnie nuon" userId="d244fc69d6a438de" providerId="LiveId" clId="{677E3B6A-9AFC-41AC-A261-E6B2C4338439}" dt="2024-12-13T00:39:21.515" v="2121" actId="26606"/>
          <ac:graphicFrameMkLst>
            <pc:docMk/>
            <pc:sldMk cId="2390191500" sldId="260"/>
            <ac:graphicFrameMk id="38" creationId="{1C0566BD-C5E1-DD6D-C6B0-385C11F52BDD}"/>
          </ac:graphicFrameMkLst>
        </pc:graphicFrameChg>
      </pc:sldChg>
      <pc:sldChg chg="addSp delSp modSp new mod setBg modNotesTx">
        <pc:chgData name="johnnie nuon" userId="d244fc69d6a438de" providerId="LiveId" clId="{677E3B6A-9AFC-41AC-A261-E6B2C4338439}" dt="2024-12-13T01:02:05.727" v="4079" actId="20577"/>
        <pc:sldMkLst>
          <pc:docMk/>
          <pc:sldMk cId="3820203091" sldId="261"/>
        </pc:sldMkLst>
        <pc:spChg chg="mod">
          <ac:chgData name="johnnie nuon" userId="d244fc69d6a438de" providerId="LiveId" clId="{677E3B6A-9AFC-41AC-A261-E6B2C4338439}" dt="2024-12-13T00:41:52.368" v="2667" actId="26606"/>
          <ac:spMkLst>
            <pc:docMk/>
            <pc:sldMk cId="3820203091" sldId="261"/>
            <ac:spMk id="2" creationId="{1D3532AF-7B0A-5FAA-D244-47019FCB2B03}"/>
          </ac:spMkLst>
        </pc:spChg>
        <pc:spChg chg="add">
          <ac:chgData name="johnnie nuon" userId="d244fc69d6a438de" providerId="LiveId" clId="{677E3B6A-9AFC-41AC-A261-E6B2C4338439}" dt="2024-12-13T00:41:52.368" v="2667" actId="26606"/>
          <ac:spMkLst>
            <pc:docMk/>
            <pc:sldMk cId="3820203091" sldId="261"/>
            <ac:spMk id="9" creationId="{142D98E1-37D2-4470-BF74-845E897954C6}"/>
          </ac:spMkLst>
        </pc:spChg>
        <pc:grpChg chg="add">
          <ac:chgData name="johnnie nuon" userId="d244fc69d6a438de" providerId="LiveId" clId="{677E3B6A-9AFC-41AC-A261-E6B2C4338439}" dt="2024-12-13T00:41:52.368" v="2667" actId="26606"/>
          <ac:grpSpMkLst>
            <pc:docMk/>
            <pc:sldMk cId="3820203091" sldId="261"/>
            <ac:grpSpMk id="11" creationId="{91868ACA-CC8C-4FA4-8E32-6DB1C7DA9E27}"/>
          </ac:grpSpMkLst>
        </pc:grpChg>
        <pc:graphicFrameChg chg="add">
          <ac:chgData name="johnnie nuon" userId="d244fc69d6a438de" providerId="LiveId" clId="{677E3B6A-9AFC-41AC-A261-E6B2C4338439}" dt="2024-12-13T00:41:52.368" v="2667" actId="26606"/>
          <ac:graphicFrameMkLst>
            <pc:docMk/>
            <pc:sldMk cId="3820203091" sldId="261"/>
            <ac:graphicFrameMk id="5" creationId="{71C890AB-E82D-A27E-0FB7-04B179AB91F3}"/>
          </ac:graphicFrameMkLst>
        </pc:graphicFrameChg>
      </pc:sldChg>
      <pc:sldChg chg="addSp delSp modSp new mod setBg">
        <pc:chgData name="johnnie nuon" userId="d244fc69d6a438de" providerId="LiveId" clId="{677E3B6A-9AFC-41AC-A261-E6B2C4338439}" dt="2024-12-13T00:45:07.590" v="3170" actId="26606"/>
        <pc:sldMkLst>
          <pc:docMk/>
          <pc:sldMk cId="3716075753" sldId="262"/>
        </pc:sldMkLst>
        <pc:spChg chg="mod">
          <ac:chgData name="johnnie nuon" userId="d244fc69d6a438de" providerId="LiveId" clId="{677E3B6A-9AFC-41AC-A261-E6B2C4338439}" dt="2024-12-13T00:45:07.590" v="3170" actId="26606"/>
          <ac:spMkLst>
            <pc:docMk/>
            <pc:sldMk cId="3716075753" sldId="262"/>
            <ac:spMk id="2" creationId="{92D0256A-9CCC-65B2-557F-B2E24BCBA862}"/>
          </ac:spMkLst>
        </pc:spChg>
        <pc:spChg chg="add">
          <ac:chgData name="johnnie nuon" userId="d244fc69d6a438de" providerId="LiveId" clId="{677E3B6A-9AFC-41AC-A261-E6B2C4338439}" dt="2024-12-13T00:45:07.590" v="3170" actId="26606"/>
          <ac:spMkLst>
            <pc:docMk/>
            <pc:sldMk cId="3716075753" sldId="262"/>
            <ac:spMk id="19" creationId="{142D98E1-37D2-4470-BF74-845E897954C6}"/>
          </ac:spMkLst>
        </pc:spChg>
        <pc:spChg chg="add">
          <ac:chgData name="johnnie nuon" userId="d244fc69d6a438de" providerId="LiveId" clId="{677E3B6A-9AFC-41AC-A261-E6B2C4338439}" dt="2024-12-13T00:45:07.590" v="3170" actId="26606"/>
          <ac:spMkLst>
            <pc:docMk/>
            <pc:sldMk cId="3716075753" sldId="262"/>
            <ac:spMk id="20" creationId="{3ED2C98F-B668-4CD9-862F-6BF4AE5D2743}"/>
          </ac:spMkLst>
        </pc:spChg>
        <pc:graphicFrameChg chg="add">
          <ac:chgData name="johnnie nuon" userId="d244fc69d6a438de" providerId="LiveId" clId="{677E3B6A-9AFC-41AC-A261-E6B2C4338439}" dt="2024-12-13T00:45:07.590" v="3170" actId="26606"/>
          <ac:graphicFrameMkLst>
            <pc:docMk/>
            <pc:sldMk cId="3716075753" sldId="262"/>
            <ac:graphicFrameMk id="21" creationId="{3B3E9EDA-F012-14A6-71C0-C1DCD69C5FE3}"/>
          </ac:graphicFrameMkLst>
        </pc:graphicFrameChg>
      </pc:sldChg>
      <pc:sldChg chg="addSp delSp modSp new mod setBg">
        <pc:chgData name="johnnie nuon" userId="d244fc69d6a438de" providerId="LiveId" clId="{677E3B6A-9AFC-41AC-A261-E6B2C4338439}" dt="2024-12-13T00:50:09.215" v="3557" actId="313"/>
        <pc:sldMkLst>
          <pc:docMk/>
          <pc:sldMk cId="2686659772" sldId="263"/>
        </pc:sldMkLst>
        <pc:spChg chg="mod">
          <ac:chgData name="johnnie nuon" userId="d244fc69d6a438de" providerId="LiveId" clId="{677E3B6A-9AFC-41AC-A261-E6B2C4338439}" dt="2024-12-13T00:49:18.652" v="3549" actId="26606"/>
          <ac:spMkLst>
            <pc:docMk/>
            <pc:sldMk cId="2686659772" sldId="263"/>
            <ac:spMk id="2" creationId="{A7845F88-C7F7-BECC-87C8-EBA7C697D308}"/>
          </ac:spMkLst>
        </pc:spChg>
        <pc:spChg chg="add">
          <ac:chgData name="johnnie nuon" userId="d244fc69d6a438de" providerId="LiveId" clId="{677E3B6A-9AFC-41AC-A261-E6B2C4338439}" dt="2024-12-13T00:49:18.652" v="3549" actId="26606"/>
          <ac:spMkLst>
            <pc:docMk/>
            <pc:sldMk cId="2686659772" sldId="263"/>
            <ac:spMk id="37" creationId="{2F9C493A-9F03-49B4-B3FB-19CE5AC115BE}"/>
          </ac:spMkLst>
        </pc:spChg>
        <pc:spChg chg="add">
          <ac:chgData name="johnnie nuon" userId="d244fc69d6a438de" providerId="LiveId" clId="{677E3B6A-9AFC-41AC-A261-E6B2C4338439}" dt="2024-12-13T00:49:18.652" v="3549" actId="26606"/>
          <ac:spMkLst>
            <pc:docMk/>
            <pc:sldMk cId="2686659772" sldId="263"/>
            <ac:spMk id="43" creationId="{90A46C7D-C1BB-49B8-8D37-39742820E964}"/>
          </ac:spMkLst>
        </pc:spChg>
        <pc:grpChg chg="add">
          <ac:chgData name="johnnie nuon" userId="d244fc69d6a438de" providerId="LiveId" clId="{677E3B6A-9AFC-41AC-A261-E6B2C4338439}" dt="2024-12-13T00:49:18.652" v="3549" actId="26606"/>
          <ac:grpSpMkLst>
            <pc:docMk/>
            <pc:sldMk cId="2686659772" sldId="263"/>
            <ac:grpSpMk id="38" creationId="{BC3D4A83-1EFA-4B2C-B330-849E3589503E}"/>
          </ac:grpSpMkLst>
        </pc:grpChg>
        <pc:graphicFrameChg chg="add mod modGraphic">
          <ac:chgData name="johnnie nuon" userId="d244fc69d6a438de" providerId="LiveId" clId="{677E3B6A-9AFC-41AC-A261-E6B2C4338439}" dt="2024-12-13T00:50:09.215" v="3557" actId="313"/>
          <ac:graphicFrameMkLst>
            <pc:docMk/>
            <pc:sldMk cId="2686659772" sldId="263"/>
            <ac:graphicFrameMk id="9" creationId="{56A5C49A-4608-434E-60DD-F3296B43F7D5}"/>
          </ac:graphicFrameMkLst>
        </pc:graphicFrameChg>
      </pc:sldChg>
      <pc:sldChg chg="addSp modSp new mod setBg">
        <pc:chgData name="johnnie nuon" userId="d244fc69d6a438de" providerId="LiveId" clId="{677E3B6A-9AFC-41AC-A261-E6B2C4338439}" dt="2024-12-13T00:51:36.242" v="3946" actId="26606"/>
        <pc:sldMkLst>
          <pc:docMk/>
          <pc:sldMk cId="2438760851" sldId="264"/>
        </pc:sldMkLst>
        <pc:spChg chg="mod">
          <ac:chgData name="johnnie nuon" userId="d244fc69d6a438de" providerId="LiveId" clId="{677E3B6A-9AFC-41AC-A261-E6B2C4338439}" dt="2024-12-13T00:51:36.242" v="3946" actId="26606"/>
          <ac:spMkLst>
            <pc:docMk/>
            <pc:sldMk cId="2438760851" sldId="264"/>
            <ac:spMk id="2" creationId="{AF87158E-9C80-1D79-3DA3-61CCBE2E1247}"/>
          </ac:spMkLst>
        </pc:spChg>
        <pc:spChg chg="mod">
          <ac:chgData name="johnnie nuon" userId="d244fc69d6a438de" providerId="LiveId" clId="{677E3B6A-9AFC-41AC-A261-E6B2C4338439}" dt="2024-12-13T00:51:36.242" v="3946" actId="26606"/>
          <ac:spMkLst>
            <pc:docMk/>
            <pc:sldMk cId="2438760851" sldId="264"/>
            <ac:spMk id="3" creationId="{8B84CA20-609C-F51E-FCF2-47853BFAC857}"/>
          </ac:spMkLst>
        </pc:spChg>
        <pc:spChg chg="add">
          <ac:chgData name="johnnie nuon" userId="d244fc69d6a438de" providerId="LiveId" clId="{677E3B6A-9AFC-41AC-A261-E6B2C4338439}" dt="2024-12-13T00:51:36.242" v="3946" actId="26606"/>
          <ac:spMkLst>
            <pc:docMk/>
            <pc:sldMk cId="2438760851" sldId="264"/>
            <ac:spMk id="9" creationId="{2F9C493A-9F03-49B4-B3FB-19CE5AC115BE}"/>
          </ac:spMkLst>
        </pc:spChg>
        <pc:spChg chg="add">
          <ac:chgData name="johnnie nuon" userId="d244fc69d6a438de" providerId="LiveId" clId="{677E3B6A-9AFC-41AC-A261-E6B2C4338439}" dt="2024-12-13T00:51:36.242" v="3946" actId="26606"/>
          <ac:spMkLst>
            <pc:docMk/>
            <pc:sldMk cId="2438760851" sldId="264"/>
            <ac:spMk id="11" creationId="{90A46C7D-C1BB-49B8-8D37-39742820E964}"/>
          </ac:spMkLst>
        </pc:spChg>
        <pc:spChg chg="add">
          <ac:chgData name="johnnie nuon" userId="d244fc69d6a438de" providerId="LiveId" clId="{677E3B6A-9AFC-41AC-A261-E6B2C4338439}" dt="2024-12-13T00:51:36.242" v="3946" actId="26606"/>
          <ac:spMkLst>
            <pc:docMk/>
            <pc:sldMk cId="2438760851" sldId="264"/>
            <ac:spMk id="21" creationId="{55820E42-2F9D-41EF-B67F-522A133B3373}"/>
          </ac:spMkLst>
        </pc:spChg>
        <pc:grpChg chg="add">
          <ac:chgData name="johnnie nuon" userId="d244fc69d6a438de" providerId="LiveId" clId="{677E3B6A-9AFC-41AC-A261-E6B2C4338439}" dt="2024-12-13T00:51:36.242" v="3946" actId="26606"/>
          <ac:grpSpMkLst>
            <pc:docMk/>
            <pc:sldMk cId="2438760851" sldId="264"/>
            <ac:grpSpMk id="13" creationId="{61BBAB6F-65E6-4E2B-B363-6AB27C84E0C1}"/>
          </ac:grpSpMkLst>
        </pc:grpChg>
        <pc:grpChg chg="add">
          <ac:chgData name="johnnie nuon" userId="d244fc69d6a438de" providerId="LiveId" clId="{677E3B6A-9AFC-41AC-A261-E6B2C4338439}" dt="2024-12-13T00:51:36.242" v="3946" actId="26606"/>
          <ac:grpSpMkLst>
            <pc:docMk/>
            <pc:sldMk cId="2438760851" sldId="264"/>
            <ac:grpSpMk id="23" creationId="{13D9BC31-B57D-4933-AD83-94F462D4C2F9}"/>
          </ac:grpSpMkLst>
        </pc:grpChg>
        <pc:picChg chg="add">
          <ac:chgData name="johnnie nuon" userId="d244fc69d6a438de" providerId="LiveId" clId="{677E3B6A-9AFC-41AC-A261-E6B2C4338439}" dt="2024-12-13T00:51:36.242" v="3946" actId="26606"/>
          <ac:picMkLst>
            <pc:docMk/>
            <pc:sldMk cId="2438760851" sldId="264"/>
            <ac:picMk id="5" creationId="{E1383915-BEDF-C7D5-6BFE-54D4BAAE464B}"/>
          </ac:picMkLst>
        </pc:picChg>
      </pc:sldChg>
      <pc:sldChg chg="addSp delSp modSp new mod setBg">
        <pc:chgData name="johnnie nuon" userId="d244fc69d6a438de" providerId="LiveId" clId="{677E3B6A-9AFC-41AC-A261-E6B2C4338439}" dt="2024-12-13T00:52:21.387" v="3952" actId="26606"/>
        <pc:sldMkLst>
          <pc:docMk/>
          <pc:sldMk cId="682755016" sldId="265"/>
        </pc:sldMkLst>
        <pc:spChg chg="mod">
          <ac:chgData name="johnnie nuon" userId="d244fc69d6a438de" providerId="LiveId" clId="{677E3B6A-9AFC-41AC-A261-E6B2C4338439}" dt="2024-12-13T00:52:21.387" v="3952" actId="26606"/>
          <ac:spMkLst>
            <pc:docMk/>
            <pc:sldMk cId="682755016" sldId="265"/>
            <ac:spMk id="2" creationId="{482C09ED-52FC-F454-26E2-CF10946ABB53}"/>
          </ac:spMkLst>
        </pc:spChg>
        <pc:spChg chg="add">
          <ac:chgData name="johnnie nuon" userId="d244fc69d6a438de" providerId="LiveId" clId="{677E3B6A-9AFC-41AC-A261-E6B2C4338439}" dt="2024-12-13T00:52:21.387" v="3952" actId="26606"/>
          <ac:spMkLst>
            <pc:docMk/>
            <pc:sldMk cId="682755016" sldId="265"/>
            <ac:spMk id="9" creationId="{2F9C493A-9F03-49B4-B3FB-19CE5AC115BE}"/>
          </ac:spMkLst>
        </pc:spChg>
        <pc:spChg chg="add">
          <ac:chgData name="johnnie nuon" userId="d244fc69d6a438de" providerId="LiveId" clId="{677E3B6A-9AFC-41AC-A261-E6B2C4338439}" dt="2024-12-13T00:52:21.387" v="3952" actId="26606"/>
          <ac:spMkLst>
            <pc:docMk/>
            <pc:sldMk cId="682755016" sldId="265"/>
            <ac:spMk id="11" creationId="{90A46C7D-C1BB-49B8-8D37-39742820E964}"/>
          </ac:spMkLst>
        </pc:spChg>
        <pc:spChg chg="add">
          <ac:chgData name="johnnie nuon" userId="d244fc69d6a438de" providerId="LiveId" clId="{677E3B6A-9AFC-41AC-A261-E6B2C4338439}" dt="2024-12-13T00:52:21.387" v="3952" actId="26606"/>
          <ac:spMkLst>
            <pc:docMk/>
            <pc:sldMk cId="682755016" sldId="265"/>
            <ac:spMk id="21" creationId="{D5B4F0F5-BE58-4EC0-B650-A71A07437CDD}"/>
          </ac:spMkLst>
        </pc:spChg>
        <pc:grpChg chg="add">
          <ac:chgData name="johnnie nuon" userId="d244fc69d6a438de" providerId="LiveId" clId="{677E3B6A-9AFC-41AC-A261-E6B2C4338439}" dt="2024-12-13T00:52:21.387" v="3952" actId="26606"/>
          <ac:grpSpMkLst>
            <pc:docMk/>
            <pc:sldMk cId="682755016" sldId="265"/>
            <ac:grpSpMk id="13" creationId="{C13D619A-1417-41F6-AB84-3DA81D94BD75}"/>
          </ac:grpSpMkLst>
        </pc:grpChg>
        <pc:grpChg chg="add">
          <ac:chgData name="johnnie nuon" userId="d244fc69d6a438de" providerId="LiveId" clId="{677E3B6A-9AFC-41AC-A261-E6B2C4338439}" dt="2024-12-13T00:52:21.387" v="3952" actId="26606"/>
          <ac:grpSpMkLst>
            <pc:docMk/>
            <pc:sldMk cId="682755016" sldId="265"/>
            <ac:grpSpMk id="23" creationId="{E700C1F5-B637-45FE-96CC-270D263A597B}"/>
          </ac:grpSpMkLst>
        </pc:grpChg>
        <pc:graphicFrameChg chg="add">
          <ac:chgData name="johnnie nuon" userId="d244fc69d6a438de" providerId="LiveId" clId="{677E3B6A-9AFC-41AC-A261-E6B2C4338439}" dt="2024-12-13T00:52:21.387" v="3952" actId="26606"/>
          <ac:graphicFrameMkLst>
            <pc:docMk/>
            <pc:sldMk cId="682755016" sldId="265"/>
            <ac:graphicFrameMk id="5" creationId="{C8C15B58-F0BB-2B38-2D04-752691FE3E5D}"/>
          </ac:graphicFrameMkLst>
        </pc:graphicFrameChg>
      </pc:sldChg>
      <pc:sldChg chg="addSp delSp modSp new mod setBg">
        <pc:chgData name="johnnie nuon" userId="d244fc69d6a438de" providerId="LiveId" clId="{677E3B6A-9AFC-41AC-A261-E6B2C4338439}" dt="2024-12-13T00:53:46.627" v="3976" actId="26606"/>
        <pc:sldMkLst>
          <pc:docMk/>
          <pc:sldMk cId="2634467597" sldId="266"/>
        </pc:sldMkLst>
        <pc:spChg chg="mod">
          <ac:chgData name="johnnie nuon" userId="d244fc69d6a438de" providerId="LiveId" clId="{677E3B6A-9AFC-41AC-A261-E6B2C4338439}" dt="2024-12-13T00:53:46.627" v="3976" actId="26606"/>
          <ac:spMkLst>
            <pc:docMk/>
            <pc:sldMk cId="2634467597" sldId="266"/>
            <ac:spMk id="2" creationId="{9358401D-6669-F50F-CFF5-1561BC185E4A}"/>
          </ac:spMkLst>
        </pc:spChg>
        <pc:spChg chg="add">
          <ac:chgData name="johnnie nuon" userId="d244fc69d6a438de" providerId="LiveId" clId="{677E3B6A-9AFC-41AC-A261-E6B2C4338439}" dt="2024-12-13T00:53:46.627" v="3976" actId="26606"/>
          <ac:spMkLst>
            <pc:docMk/>
            <pc:sldMk cId="2634467597" sldId="266"/>
            <ac:spMk id="7" creationId="{2F9C493A-9F03-49B4-B3FB-19CE5AC115BE}"/>
          </ac:spMkLst>
        </pc:spChg>
        <pc:spChg chg="add">
          <ac:chgData name="johnnie nuon" userId="d244fc69d6a438de" providerId="LiveId" clId="{677E3B6A-9AFC-41AC-A261-E6B2C4338439}" dt="2024-12-13T00:53:46.627" v="3976" actId="26606"/>
          <ac:spMkLst>
            <pc:docMk/>
            <pc:sldMk cId="2634467597" sldId="266"/>
            <ac:spMk id="8" creationId="{90A46C7D-C1BB-49B8-8D37-39742820E964}"/>
          </ac:spMkLst>
        </pc:spChg>
        <pc:spChg chg="add">
          <ac:chgData name="johnnie nuon" userId="d244fc69d6a438de" providerId="LiveId" clId="{677E3B6A-9AFC-41AC-A261-E6B2C4338439}" dt="2024-12-13T00:53:46.627" v="3976" actId="26606"/>
          <ac:spMkLst>
            <pc:docMk/>
            <pc:sldMk cId="2634467597" sldId="266"/>
            <ac:spMk id="11" creationId="{D5B4F0F5-BE58-4EC0-B650-A71A07437CDD}"/>
          </ac:spMkLst>
        </pc:spChg>
        <pc:grpChg chg="add">
          <ac:chgData name="johnnie nuon" userId="d244fc69d6a438de" providerId="LiveId" clId="{677E3B6A-9AFC-41AC-A261-E6B2C4338439}" dt="2024-12-13T00:53:46.627" v="3976" actId="26606"/>
          <ac:grpSpMkLst>
            <pc:docMk/>
            <pc:sldMk cId="2634467597" sldId="266"/>
            <ac:grpSpMk id="9" creationId="{C13D619A-1417-41F6-AB84-3DA81D94BD75}"/>
          </ac:grpSpMkLst>
        </pc:grpChg>
        <pc:grpChg chg="add">
          <ac:chgData name="johnnie nuon" userId="d244fc69d6a438de" providerId="LiveId" clId="{677E3B6A-9AFC-41AC-A261-E6B2C4338439}" dt="2024-12-13T00:53:46.627" v="3976" actId="26606"/>
          <ac:grpSpMkLst>
            <pc:docMk/>
            <pc:sldMk cId="2634467597" sldId="266"/>
            <ac:grpSpMk id="13" creationId="{E700C1F5-B637-45FE-96CC-270D263A597B}"/>
          </ac:grpSpMkLst>
        </pc:grpChg>
        <pc:graphicFrameChg chg="add">
          <ac:chgData name="johnnie nuon" userId="d244fc69d6a438de" providerId="LiveId" clId="{677E3B6A-9AFC-41AC-A261-E6B2C4338439}" dt="2024-12-13T00:53:46.627" v="3976" actId="26606"/>
          <ac:graphicFrameMkLst>
            <pc:docMk/>
            <pc:sldMk cId="2634467597" sldId="266"/>
            <ac:graphicFrameMk id="32" creationId="{82DE30E1-12F9-C8D4-EE60-F9960D628A79}"/>
          </ac:graphicFrameMkLst>
        </pc:graphicFrameChg>
      </pc:sldChg>
      <pc:sldChg chg="addSp delSp modSp new mod setBg">
        <pc:chgData name="johnnie nuon" userId="d244fc69d6a438de" providerId="LiveId" clId="{677E3B6A-9AFC-41AC-A261-E6B2C4338439}" dt="2024-12-13T00:54:10.666" v="3985" actId="26606"/>
        <pc:sldMkLst>
          <pc:docMk/>
          <pc:sldMk cId="4174435402" sldId="267"/>
        </pc:sldMkLst>
        <pc:spChg chg="mod">
          <ac:chgData name="johnnie nuon" userId="d244fc69d6a438de" providerId="LiveId" clId="{677E3B6A-9AFC-41AC-A261-E6B2C4338439}" dt="2024-12-13T00:54:10.666" v="3985" actId="26606"/>
          <ac:spMkLst>
            <pc:docMk/>
            <pc:sldMk cId="4174435402" sldId="267"/>
            <ac:spMk id="2" creationId="{C24B72EB-2E30-9368-D419-81C37010F3E4}"/>
          </ac:spMkLst>
        </pc:spChg>
        <pc:spChg chg="add">
          <ac:chgData name="johnnie nuon" userId="d244fc69d6a438de" providerId="LiveId" clId="{677E3B6A-9AFC-41AC-A261-E6B2C4338439}" dt="2024-12-13T00:54:10.666" v="3985" actId="26606"/>
          <ac:spMkLst>
            <pc:docMk/>
            <pc:sldMk cId="4174435402" sldId="267"/>
            <ac:spMk id="10" creationId="{142D98E1-37D2-4470-BF74-845E897954C6}"/>
          </ac:spMkLst>
        </pc:spChg>
        <pc:grpChg chg="add">
          <ac:chgData name="johnnie nuon" userId="d244fc69d6a438de" providerId="LiveId" clId="{677E3B6A-9AFC-41AC-A261-E6B2C4338439}" dt="2024-12-13T00:54:10.666" v="3985" actId="26606"/>
          <ac:grpSpMkLst>
            <pc:docMk/>
            <pc:sldMk cId="4174435402" sldId="267"/>
            <ac:grpSpMk id="12" creationId="{91868ACA-CC8C-4FA4-8E32-6DB1C7DA9E27}"/>
          </ac:grpSpMkLst>
        </pc:grpChg>
        <pc:graphicFrameChg chg="add">
          <ac:chgData name="johnnie nuon" userId="d244fc69d6a438de" providerId="LiveId" clId="{677E3B6A-9AFC-41AC-A261-E6B2C4338439}" dt="2024-12-13T00:54:10.666" v="3985" actId="26606"/>
          <ac:graphicFrameMkLst>
            <pc:docMk/>
            <pc:sldMk cId="4174435402" sldId="267"/>
            <ac:graphicFrameMk id="6" creationId="{4FB1173A-EBDF-B66F-B7CF-A104404A5267}"/>
          </ac:graphicFrameMkLst>
        </pc:graphicFrameChg>
      </pc:sldChg>
      <pc:sldChg chg="addSp delSp modSp new mod setBg">
        <pc:chgData name="johnnie nuon" userId="d244fc69d6a438de" providerId="LiveId" clId="{677E3B6A-9AFC-41AC-A261-E6B2C4338439}" dt="2024-12-13T00:55:17.554" v="4004" actId="26606"/>
        <pc:sldMkLst>
          <pc:docMk/>
          <pc:sldMk cId="1212345845" sldId="268"/>
        </pc:sldMkLst>
        <pc:spChg chg="mod">
          <ac:chgData name="johnnie nuon" userId="d244fc69d6a438de" providerId="LiveId" clId="{677E3B6A-9AFC-41AC-A261-E6B2C4338439}" dt="2024-12-13T00:55:17.554" v="4004" actId="26606"/>
          <ac:spMkLst>
            <pc:docMk/>
            <pc:sldMk cId="1212345845" sldId="268"/>
            <ac:spMk id="2" creationId="{D8B7CECF-DD31-F42B-C571-3493AA84E594}"/>
          </ac:spMkLst>
        </pc:spChg>
        <pc:spChg chg="add">
          <ac:chgData name="johnnie nuon" userId="d244fc69d6a438de" providerId="LiveId" clId="{677E3B6A-9AFC-41AC-A261-E6B2C4338439}" dt="2024-12-13T00:55:17.554" v="4004" actId="26606"/>
          <ac:spMkLst>
            <pc:docMk/>
            <pc:sldMk cId="1212345845" sldId="268"/>
            <ac:spMk id="10" creationId="{2F9C493A-9F03-49B4-B3FB-19CE5AC115BE}"/>
          </ac:spMkLst>
        </pc:spChg>
        <pc:spChg chg="add">
          <ac:chgData name="johnnie nuon" userId="d244fc69d6a438de" providerId="LiveId" clId="{677E3B6A-9AFC-41AC-A261-E6B2C4338439}" dt="2024-12-13T00:55:17.554" v="4004" actId="26606"/>
          <ac:spMkLst>
            <pc:docMk/>
            <pc:sldMk cId="1212345845" sldId="268"/>
            <ac:spMk id="12" creationId="{90A46C7D-C1BB-49B8-8D37-39742820E964}"/>
          </ac:spMkLst>
        </pc:spChg>
        <pc:spChg chg="add">
          <ac:chgData name="johnnie nuon" userId="d244fc69d6a438de" providerId="LiveId" clId="{677E3B6A-9AFC-41AC-A261-E6B2C4338439}" dt="2024-12-13T00:55:17.554" v="4004" actId="26606"/>
          <ac:spMkLst>
            <pc:docMk/>
            <pc:sldMk cId="1212345845" sldId="268"/>
            <ac:spMk id="22" creationId="{D5B4F0F5-BE58-4EC0-B650-A71A07437CDD}"/>
          </ac:spMkLst>
        </pc:spChg>
        <pc:spChg chg="add">
          <ac:chgData name="johnnie nuon" userId="d244fc69d6a438de" providerId="LiveId" clId="{677E3B6A-9AFC-41AC-A261-E6B2C4338439}" dt="2024-12-13T00:55:17.554" v="4004" actId="26606"/>
          <ac:spMkLst>
            <pc:docMk/>
            <pc:sldMk cId="1212345845" sldId="268"/>
            <ac:spMk id="37" creationId="{E5F0DB9B-79A8-EE0B-6E4E-C42DDD762744}"/>
          </ac:spMkLst>
        </pc:spChg>
        <pc:grpChg chg="add">
          <ac:chgData name="johnnie nuon" userId="d244fc69d6a438de" providerId="LiveId" clId="{677E3B6A-9AFC-41AC-A261-E6B2C4338439}" dt="2024-12-13T00:55:17.554" v="4004" actId="26606"/>
          <ac:grpSpMkLst>
            <pc:docMk/>
            <pc:sldMk cId="1212345845" sldId="268"/>
            <ac:grpSpMk id="32" creationId="{61BBAB6F-65E6-4E2B-B363-6AB27C84E0C1}"/>
          </ac:grpSpMkLst>
        </pc:grpChg>
        <pc:grpChg chg="add">
          <ac:chgData name="johnnie nuon" userId="d244fc69d6a438de" providerId="LiveId" clId="{677E3B6A-9AFC-41AC-A261-E6B2C4338439}" dt="2024-12-13T00:55:17.554" v="4004" actId="26606"/>
          <ac:grpSpMkLst>
            <pc:docMk/>
            <pc:sldMk cId="1212345845" sldId="268"/>
            <ac:grpSpMk id="38" creationId="{E700C1F5-B637-45FE-96CC-270D263A597B}"/>
          </ac:grpSpMkLst>
        </pc:grpChg>
      </pc:sldChg>
      <pc:sldMasterChg chg="del delSldLayout">
        <pc:chgData name="johnnie nuon" userId="d244fc69d6a438de" providerId="LiveId" clId="{677E3B6A-9AFC-41AC-A261-E6B2C4338439}" dt="2024-12-13T00:25:53.837" v="2" actId="26606"/>
        <pc:sldMasterMkLst>
          <pc:docMk/>
          <pc:sldMasterMk cId="3437477736" sldId="2147483660"/>
        </pc:sldMasterMkLst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1496506848" sldId="2147483661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437968525" sldId="2147483662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1459390321" sldId="2147483663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3005646048" sldId="2147483664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3363706672" sldId="2147483665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1897361247" sldId="2147483666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932502745" sldId="2147483667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928550074" sldId="2147483668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890686228" sldId="2147483669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2879724008" sldId="2147483670"/>
          </pc:sldLayoutMkLst>
        </pc:sldLayoutChg>
        <pc:sldLayoutChg chg="del">
          <pc:chgData name="johnnie nuon" userId="d244fc69d6a438de" providerId="LiveId" clId="{677E3B6A-9AFC-41AC-A261-E6B2C4338439}" dt="2024-12-13T00:25:53.837" v="2" actId="26606"/>
          <pc:sldLayoutMkLst>
            <pc:docMk/>
            <pc:sldMasterMk cId="3437477736" sldId="2147483660"/>
            <pc:sldLayoutMk cId="3780617756" sldId="2147483671"/>
          </pc:sldLayoutMkLst>
        </pc:sldLayoutChg>
      </pc:sldMasterChg>
      <pc:sldMasterChg chg="add addSldLayout">
        <pc:chgData name="johnnie nuon" userId="d244fc69d6a438de" providerId="LiveId" clId="{677E3B6A-9AFC-41AC-A261-E6B2C4338439}" dt="2024-12-13T00:25:53.837" v="2" actId="26606"/>
        <pc:sldMasterMkLst>
          <pc:docMk/>
          <pc:sldMasterMk cId="26768415" sldId="2147483711"/>
        </pc:sldMasterMkLst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2173402448" sldId="2147483700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3179602702" sldId="2147483701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1893771021" sldId="2147483702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3351717945" sldId="2147483703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2305368028" sldId="2147483704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2025296287" sldId="2147483705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3363403367" sldId="2147483706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722145901" sldId="2147483707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3405838343" sldId="2147483708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4242339114" sldId="2147483709"/>
          </pc:sldLayoutMkLst>
        </pc:sldLayoutChg>
        <pc:sldLayoutChg chg="add">
          <pc:chgData name="johnnie nuon" userId="d244fc69d6a438de" providerId="LiveId" clId="{677E3B6A-9AFC-41AC-A261-E6B2C4338439}" dt="2024-12-13T00:25:53.837" v="2" actId="26606"/>
          <pc:sldLayoutMkLst>
            <pc:docMk/>
            <pc:sldMasterMk cId="26768415" sldId="2147483711"/>
            <pc:sldLayoutMk cId="2980185516" sldId="2147483710"/>
          </pc:sldLayoutMkLst>
        </pc:sldLayoutChg>
      </pc:sldMasterChg>
    </pc:docChg>
  </pc:docChgLst>
</pc:chgInfo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A5D48D-0435-4879-ADCE-549A78032550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51C71FE-A180-4D1F-B269-F9DE4D06CD16}">
      <dgm:prSet/>
      <dgm:spPr/>
      <dgm:t>
        <a:bodyPr/>
        <a:lstStyle/>
        <a:p>
          <a:r>
            <a:rPr lang="en-US" dirty="0"/>
            <a:t>Examine psychological, sociocultural, and developmental factors in serial and mass murders</a:t>
          </a:r>
        </a:p>
      </dgm:t>
    </dgm:pt>
    <dgm:pt modelId="{BD31FBC1-C797-40E5-8CBD-A59DBC7B4067}" type="parTrans" cxnId="{765DDD4B-ADE0-4023-A1E4-CAE823E80AFC}">
      <dgm:prSet/>
      <dgm:spPr/>
      <dgm:t>
        <a:bodyPr/>
        <a:lstStyle/>
        <a:p>
          <a:endParaRPr lang="en-US"/>
        </a:p>
      </dgm:t>
    </dgm:pt>
    <dgm:pt modelId="{F27ED0D3-04CA-48E4-A6D9-831DE2833347}" type="sibTrans" cxnId="{765DDD4B-ADE0-4023-A1E4-CAE823E80AFC}">
      <dgm:prSet/>
      <dgm:spPr/>
      <dgm:t>
        <a:bodyPr/>
        <a:lstStyle/>
        <a:p>
          <a:endParaRPr lang="en-US"/>
        </a:p>
      </dgm:t>
    </dgm:pt>
    <dgm:pt modelId="{C337C0A9-077C-4980-8FA4-1249624CEEEF}">
      <dgm:prSet/>
      <dgm:spPr/>
      <dgm:t>
        <a:bodyPr/>
        <a:lstStyle/>
        <a:p>
          <a:r>
            <a:rPr lang="en-US" dirty="0"/>
            <a:t>Explore trauma, media violence, and cultural influences on aggression</a:t>
          </a:r>
        </a:p>
      </dgm:t>
    </dgm:pt>
    <dgm:pt modelId="{1885E696-6946-412A-902C-42C4C3FE2589}" type="parTrans" cxnId="{67BA4788-6695-4543-A974-00250776CD78}">
      <dgm:prSet/>
      <dgm:spPr/>
      <dgm:t>
        <a:bodyPr/>
        <a:lstStyle/>
        <a:p>
          <a:endParaRPr lang="en-US"/>
        </a:p>
      </dgm:t>
    </dgm:pt>
    <dgm:pt modelId="{6DB22672-18F1-413E-8AF2-17CA3BA85E6E}" type="sibTrans" cxnId="{67BA4788-6695-4543-A974-00250776CD78}">
      <dgm:prSet/>
      <dgm:spPr/>
      <dgm:t>
        <a:bodyPr/>
        <a:lstStyle/>
        <a:p>
          <a:endParaRPr lang="en-US"/>
        </a:p>
      </dgm:t>
    </dgm:pt>
    <dgm:pt modelId="{0479B348-7A38-4E68-87B4-58C804A69C5F}">
      <dgm:prSet/>
      <dgm:spPr/>
      <dgm:t>
        <a:bodyPr/>
        <a:lstStyle/>
        <a:p>
          <a:r>
            <a:rPr lang="en-US" dirty="0"/>
            <a:t>Discuss early intervention strategies, threat assessments, and prevention approaches</a:t>
          </a:r>
        </a:p>
      </dgm:t>
    </dgm:pt>
    <dgm:pt modelId="{A2F7E90C-0E5E-4230-B2E6-B65B491BBB11}" type="parTrans" cxnId="{1E9A9D39-D99C-45B7-9597-3F11C3FDABD9}">
      <dgm:prSet/>
      <dgm:spPr/>
      <dgm:t>
        <a:bodyPr/>
        <a:lstStyle/>
        <a:p>
          <a:endParaRPr lang="en-US"/>
        </a:p>
      </dgm:t>
    </dgm:pt>
    <dgm:pt modelId="{CAE8A7D6-9395-4B01-BD46-58A6FB8D2CF9}" type="sibTrans" cxnId="{1E9A9D39-D99C-45B7-9597-3F11C3FDABD9}">
      <dgm:prSet/>
      <dgm:spPr/>
      <dgm:t>
        <a:bodyPr/>
        <a:lstStyle/>
        <a:p>
          <a:endParaRPr lang="en-US"/>
        </a:p>
      </dgm:t>
    </dgm:pt>
    <dgm:pt modelId="{3D46298E-0708-4BF5-855E-C24626C6B478}">
      <dgm:prSet/>
      <dgm:spPr/>
      <dgm:t>
        <a:bodyPr/>
        <a:lstStyle/>
        <a:p>
          <a:r>
            <a:rPr lang="en-US" dirty="0"/>
            <a:t>Highlight the importance of culturally sensitive and empirically grounded practices</a:t>
          </a:r>
        </a:p>
      </dgm:t>
    </dgm:pt>
    <dgm:pt modelId="{12CF6062-E351-4DCF-8498-F69862E3E6A8}" type="parTrans" cxnId="{EDD278FE-9BF9-4293-ABEB-21EE2442FB11}">
      <dgm:prSet/>
      <dgm:spPr/>
      <dgm:t>
        <a:bodyPr/>
        <a:lstStyle/>
        <a:p>
          <a:endParaRPr lang="en-US"/>
        </a:p>
      </dgm:t>
    </dgm:pt>
    <dgm:pt modelId="{A3085987-90E8-40D9-B9EE-2F316CB42EE9}" type="sibTrans" cxnId="{EDD278FE-9BF9-4293-ABEB-21EE2442FB11}">
      <dgm:prSet/>
      <dgm:spPr/>
      <dgm:t>
        <a:bodyPr/>
        <a:lstStyle/>
        <a:p>
          <a:endParaRPr lang="en-US"/>
        </a:p>
      </dgm:t>
    </dgm:pt>
    <dgm:pt modelId="{04E5E432-8F42-49D8-84A7-0E68FAE4EA67}" type="pres">
      <dgm:prSet presAssocID="{C8A5D48D-0435-4879-ADCE-549A78032550}" presName="vert0" presStyleCnt="0">
        <dgm:presLayoutVars>
          <dgm:dir/>
          <dgm:animOne val="branch"/>
          <dgm:animLvl val="lvl"/>
        </dgm:presLayoutVars>
      </dgm:prSet>
      <dgm:spPr/>
    </dgm:pt>
    <dgm:pt modelId="{87CB2FFD-5953-4C91-B997-7C8E3034575B}" type="pres">
      <dgm:prSet presAssocID="{F51C71FE-A180-4D1F-B269-F9DE4D06CD16}" presName="thickLine" presStyleLbl="alignNode1" presStyleIdx="0" presStyleCnt="4"/>
      <dgm:spPr/>
    </dgm:pt>
    <dgm:pt modelId="{2E3AAF60-C059-48C3-9596-C27F27D7CF68}" type="pres">
      <dgm:prSet presAssocID="{F51C71FE-A180-4D1F-B269-F9DE4D06CD16}" presName="horz1" presStyleCnt="0"/>
      <dgm:spPr/>
    </dgm:pt>
    <dgm:pt modelId="{345E8102-5978-4FC7-B061-BAA22E11A1B0}" type="pres">
      <dgm:prSet presAssocID="{F51C71FE-A180-4D1F-B269-F9DE4D06CD16}" presName="tx1" presStyleLbl="revTx" presStyleIdx="0" presStyleCnt="4"/>
      <dgm:spPr/>
    </dgm:pt>
    <dgm:pt modelId="{F7E4B5BF-30B4-4960-9176-00D0E7017B6C}" type="pres">
      <dgm:prSet presAssocID="{F51C71FE-A180-4D1F-B269-F9DE4D06CD16}" presName="vert1" presStyleCnt="0"/>
      <dgm:spPr/>
    </dgm:pt>
    <dgm:pt modelId="{409DD134-FC23-4ADF-8271-666C80565454}" type="pres">
      <dgm:prSet presAssocID="{C337C0A9-077C-4980-8FA4-1249624CEEEF}" presName="thickLine" presStyleLbl="alignNode1" presStyleIdx="1" presStyleCnt="4"/>
      <dgm:spPr/>
    </dgm:pt>
    <dgm:pt modelId="{64EFFBB3-E339-4298-8D53-68BCC2401B8F}" type="pres">
      <dgm:prSet presAssocID="{C337C0A9-077C-4980-8FA4-1249624CEEEF}" presName="horz1" presStyleCnt="0"/>
      <dgm:spPr/>
    </dgm:pt>
    <dgm:pt modelId="{BE4A60C4-C7AE-43DA-8203-A06C82AF9954}" type="pres">
      <dgm:prSet presAssocID="{C337C0A9-077C-4980-8FA4-1249624CEEEF}" presName="tx1" presStyleLbl="revTx" presStyleIdx="1" presStyleCnt="4"/>
      <dgm:spPr/>
    </dgm:pt>
    <dgm:pt modelId="{4AFDE076-5DDC-48F2-8BC8-F77F3A14460D}" type="pres">
      <dgm:prSet presAssocID="{C337C0A9-077C-4980-8FA4-1249624CEEEF}" presName="vert1" presStyleCnt="0"/>
      <dgm:spPr/>
    </dgm:pt>
    <dgm:pt modelId="{CBD0EC37-6CB4-4E68-BE04-2878C85670B5}" type="pres">
      <dgm:prSet presAssocID="{0479B348-7A38-4E68-87B4-58C804A69C5F}" presName="thickLine" presStyleLbl="alignNode1" presStyleIdx="2" presStyleCnt="4"/>
      <dgm:spPr/>
    </dgm:pt>
    <dgm:pt modelId="{4E44DC06-3ED3-42B0-8FF3-452E177DBC5C}" type="pres">
      <dgm:prSet presAssocID="{0479B348-7A38-4E68-87B4-58C804A69C5F}" presName="horz1" presStyleCnt="0"/>
      <dgm:spPr/>
    </dgm:pt>
    <dgm:pt modelId="{9994C8A0-CAE1-425C-8E9C-334CDE874C93}" type="pres">
      <dgm:prSet presAssocID="{0479B348-7A38-4E68-87B4-58C804A69C5F}" presName="tx1" presStyleLbl="revTx" presStyleIdx="2" presStyleCnt="4"/>
      <dgm:spPr/>
    </dgm:pt>
    <dgm:pt modelId="{9A3A1198-293A-45F4-965B-84F5E45F70C6}" type="pres">
      <dgm:prSet presAssocID="{0479B348-7A38-4E68-87B4-58C804A69C5F}" presName="vert1" presStyleCnt="0"/>
      <dgm:spPr/>
    </dgm:pt>
    <dgm:pt modelId="{06EC8041-1260-474B-8B80-2B283E87EF39}" type="pres">
      <dgm:prSet presAssocID="{3D46298E-0708-4BF5-855E-C24626C6B478}" presName="thickLine" presStyleLbl="alignNode1" presStyleIdx="3" presStyleCnt="4"/>
      <dgm:spPr/>
    </dgm:pt>
    <dgm:pt modelId="{DB10B8C2-44E2-4F94-A2FB-8D83A8D89E73}" type="pres">
      <dgm:prSet presAssocID="{3D46298E-0708-4BF5-855E-C24626C6B478}" presName="horz1" presStyleCnt="0"/>
      <dgm:spPr/>
    </dgm:pt>
    <dgm:pt modelId="{935120F7-A313-4B5D-9C64-79841076D69E}" type="pres">
      <dgm:prSet presAssocID="{3D46298E-0708-4BF5-855E-C24626C6B478}" presName="tx1" presStyleLbl="revTx" presStyleIdx="3" presStyleCnt="4"/>
      <dgm:spPr/>
    </dgm:pt>
    <dgm:pt modelId="{681B89DD-2798-40B8-AF82-DDD1DEFC18FE}" type="pres">
      <dgm:prSet presAssocID="{3D46298E-0708-4BF5-855E-C24626C6B478}" presName="vert1" presStyleCnt="0"/>
      <dgm:spPr/>
    </dgm:pt>
  </dgm:ptLst>
  <dgm:cxnLst>
    <dgm:cxn modelId="{D4878202-04EE-424E-A449-0F64944562F9}" type="presOf" srcId="{C337C0A9-077C-4980-8FA4-1249624CEEEF}" destId="{BE4A60C4-C7AE-43DA-8203-A06C82AF9954}" srcOrd="0" destOrd="0" presId="urn:microsoft.com/office/officeart/2008/layout/LinedList"/>
    <dgm:cxn modelId="{1E9A9D39-D99C-45B7-9597-3F11C3FDABD9}" srcId="{C8A5D48D-0435-4879-ADCE-549A78032550}" destId="{0479B348-7A38-4E68-87B4-58C804A69C5F}" srcOrd="2" destOrd="0" parTransId="{A2F7E90C-0E5E-4230-B2E6-B65B491BBB11}" sibTransId="{CAE8A7D6-9395-4B01-BD46-58A6FB8D2CF9}"/>
    <dgm:cxn modelId="{765DDD4B-ADE0-4023-A1E4-CAE823E80AFC}" srcId="{C8A5D48D-0435-4879-ADCE-549A78032550}" destId="{F51C71FE-A180-4D1F-B269-F9DE4D06CD16}" srcOrd="0" destOrd="0" parTransId="{BD31FBC1-C797-40E5-8CBD-A59DBC7B4067}" sibTransId="{F27ED0D3-04CA-48E4-A6D9-831DE2833347}"/>
    <dgm:cxn modelId="{8593E46E-59CD-4CC4-8FD4-377412FA3491}" type="presOf" srcId="{C8A5D48D-0435-4879-ADCE-549A78032550}" destId="{04E5E432-8F42-49D8-84A7-0E68FAE4EA67}" srcOrd="0" destOrd="0" presId="urn:microsoft.com/office/officeart/2008/layout/LinedList"/>
    <dgm:cxn modelId="{67BA4788-6695-4543-A974-00250776CD78}" srcId="{C8A5D48D-0435-4879-ADCE-549A78032550}" destId="{C337C0A9-077C-4980-8FA4-1249624CEEEF}" srcOrd="1" destOrd="0" parTransId="{1885E696-6946-412A-902C-42C4C3FE2589}" sibTransId="{6DB22672-18F1-413E-8AF2-17CA3BA85E6E}"/>
    <dgm:cxn modelId="{024F5E8E-45A2-4591-ADDD-3C2E62EF764F}" type="presOf" srcId="{0479B348-7A38-4E68-87B4-58C804A69C5F}" destId="{9994C8A0-CAE1-425C-8E9C-334CDE874C93}" srcOrd="0" destOrd="0" presId="urn:microsoft.com/office/officeart/2008/layout/LinedList"/>
    <dgm:cxn modelId="{4D04C498-0DC2-4898-95F7-895EA6173D3E}" type="presOf" srcId="{F51C71FE-A180-4D1F-B269-F9DE4D06CD16}" destId="{345E8102-5978-4FC7-B061-BAA22E11A1B0}" srcOrd="0" destOrd="0" presId="urn:microsoft.com/office/officeart/2008/layout/LinedList"/>
    <dgm:cxn modelId="{AFEA64FA-2A00-4D58-9785-1D75A88957CC}" type="presOf" srcId="{3D46298E-0708-4BF5-855E-C24626C6B478}" destId="{935120F7-A313-4B5D-9C64-79841076D69E}" srcOrd="0" destOrd="0" presId="urn:microsoft.com/office/officeart/2008/layout/LinedList"/>
    <dgm:cxn modelId="{EDD278FE-9BF9-4293-ABEB-21EE2442FB11}" srcId="{C8A5D48D-0435-4879-ADCE-549A78032550}" destId="{3D46298E-0708-4BF5-855E-C24626C6B478}" srcOrd="3" destOrd="0" parTransId="{12CF6062-E351-4DCF-8498-F69862E3E6A8}" sibTransId="{A3085987-90E8-40D9-B9EE-2F316CB42EE9}"/>
    <dgm:cxn modelId="{94D3F981-A282-402C-8D0C-4638CD685F07}" type="presParOf" srcId="{04E5E432-8F42-49D8-84A7-0E68FAE4EA67}" destId="{87CB2FFD-5953-4C91-B997-7C8E3034575B}" srcOrd="0" destOrd="0" presId="urn:microsoft.com/office/officeart/2008/layout/LinedList"/>
    <dgm:cxn modelId="{31C639DE-6EC6-4E3D-B653-B1E218E2F134}" type="presParOf" srcId="{04E5E432-8F42-49D8-84A7-0E68FAE4EA67}" destId="{2E3AAF60-C059-48C3-9596-C27F27D7CF68}" srcOrd="1" destOrd="0" presId="urn:microsoft.com/office/officeart/2008/layout/LinedList"/>
    <dgm:cxn modelId="{E7EEBAE6-7E0E-41EA-A90C-1C3499DFACD9}" type="presParOf" srcId="{2E3AAF60-C059-48C3-9596-C27F27D7CF68}" destId="{345E8102-5978-4FC7-B061-BAA22E11A1B0}" srcOrd="0" destOrd="0" presId="urn:microsoft.com/office/officeart/2008/layout/LinedList"/>
    <dgm:cxn modelId="{D053810E-A4AC-4D71-9D39-F6E23725CD00}" type="presParOf" srcId="{2E3AAF60-C059-48C3-9596-C27F27D7CF68}" destId="{F7E4B5BF-30B4-4960-9176-00D0E7017B6C}" srcOrd="1" destOrd="0" presId="urn:microsoft.com/office/officeart/2008/layout/LinedList"/>
    <dgm:cxn modelId="{84E14EB8-D8A2-4D13-8240-5D41A0CF49C7}" type="presParOf" srcId="{04E5E432-8F42-49D8-84A7-0E68FAE4EA67}" destId="{409DD134-FC23-4ADF-8271-666C80565454}" srcOrd="2" destOrd="0" presId="urn:microsoft.com/office/officeart/2008/layout/LinedList"/>
    <dgm:cxn modelId="{4F6689FA-0B98-412F-B306-90CEAA2C3466}" type="presParOf" srcId="{04E5E432-8F42-49D8-84A7-0E68FAE4EA67}" destId="{64EFFBB3-E339-4298-8D53-68BCC2401B8F}" srcOrd="3" destOrd="0" presId="urn:microsoft.com/office/officeart/2008/layout/LinedList"/>
    <dgm:cxn modelId="{E4CA2AC9-EDD8-4149-9062-379F36456D06}" type="presParOf" srcId="{64EFFBB3-E339-4298-8D53-68BCC2401B8F}" destId="{BE4A60C4-C7AE-43DA-8203-A06C82AF9954}" srcOrd="0" destOrd="0" presId="urn:microsoft.com/office/officeart/2008/layout/LinedList"/>
    <dgm:cxn modelId="{748B5871-3F53-4858-9A67-C4BD5FCC277E}" type="presParOf" srcId="{64EFFBB3-E339-4298-8D53-68BCC2401B8F}" destId="{4AFDE076-5DDC-48F2-8BC8-F77F3A14460D}" srcOrd="1" destOrd="0" presId="urn:microsoft.com/office/officeart/2008/layout/LinedList"/>
    <dgm:cxn modelId="{2D658001-8BA0-4F4D-891F-CD450AE00356}" type="presParOf" srcId="{04E5E432-8F42-49D8-84A7-0E68FAE4EA67}" destId="{CBD0EC37-6CB4-4E68-BE04-2878C85670B5}" srcOrd="4" destOrd="0" presId="urn:microsoft.com/office/officeart/2008/layout/LinedList"/>
    <dgm:cxn modelId="{D913F0B2-B675-4A3D-B211-35F6BD8DA4F1}" type="presParOf" srcId="{04E5E432-8F42-49D8-84A7-0E68FAE4EA67}" destId="{4E44DC06-3ED3-42B0-8FF3-452E177DBC5C}" srcOrd="5" destOrd="0" presId="urn:microsoft.com/office/officeart/2008/layout/LinedList"/>
    <dgm:cxn modelId="{9BB4E0F9-10D1-48D0-9365-FE083181E24E}" type="presParOf" srcId="{4E44DC06-3ED3-42B0-8FF3-452E177DBC5C}" destId="{9994C8A0-CAE1-425C-8E9C-334CDE874C93}" srcOrd="0" destOrd="0" presId="urn:microsoft.com/office/officeart/2008/layout/LinedList"/>
    <dgm:cxn modelId="{B048A52F-0BB5-4F5C-9E6E-141429B22BB7}" type="presParOf" srcId="{4E44DC06-3ED3-42B0-8FF3-452E177DBC5C}" destId="{9A3A1198-293A-45F4-965B-84F5E45F70C6}" srcOrd="1" destOrd="0" presId="urn:microsoft.com/office/officeart/2008/layout/LinedList"/>
    <dgm:cxn modelId="{464DC4CE-3BC3-4963-9F63-91E90F7D2A16}" type="presParOf" srcId="{04E5E432-8F42-49D8-84A7-0E68FAE4EA67}" destId="{06EC8041-1260-474B-8B80-2B283E87EF39}" srcOrd="6" destOrd="0" presId="urn:microsoft.com/office/officeart/2008/layout/LinedList"/>
    <dgm:cxn modelId="{A814776D-35D8-4F6A-B934-439DC2B2399F}" type="presParOf" srcId="{04E5E432-8F42-49D8-84A7-0E68FAE4EA67}" destId="{DB10B8C2-44E2-4F94-A2FB-8D83A8D89E73}" srcOrd="7" destOrd="0" presId="urn:microsoft.com/office/officeart/2008/layout/LinedList"/>
    <dgm:cxn modelId="{2B385FE7-1BF9-457F-B692-F7152B051F01}" type="presParOf" srcId="{DB10B8C2-44E2-4F94-A2FB-8D83A8D89E73}" destId="{935120F7-A313-4B5D-9C64-79841076D69E}" srcOrd="0" destOrd="0" presId="urn:microsoft.com/office/officeart/2008/layout/LinedList"/>
    <dgm:cxn modelId="{C084A5AD-5D71-49CA-8B5C-43F54FD6581D}" type="presParOf" srcId="{DB10B8C2-44E2-4F94-A2FB-8D83A8D89E73}" destId="{681B89DD-2798-40B8-AF82-DDD1DEFC18F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788821-7AE0-461B-92CA-C6B8E213502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D460459-D9D5-41B1-AA47-C49F6635826E}">
      <dgm:prSet/>
      <dgm:spPr/>
      <dgm:t>
        <a:bodyPr/>
        <a:lstStyle/>
        <a:p>
          <a:r>
            <a:rPr lang="en-US" dirty="0"/>
            <a:t>Serial murder(er)</a:t>
          </a:r>
        </a:p>
      </dgm:t>
    </dgm:pt>
    <dgm:pt modelId="{66DF9C35-3195-4092-AF5E-6DA9009EE60A}" type="parTrans" cxnId="{6FC191AC-2433-4B4F-97A0-50B30CACDD28}">
      <dgm:prSet/>
      <dgm:spPr/>
      <dgm:t>
        <a:bodyPr/>
        <a:lstStyle/>
        <a:p>
          <a:endParaRPr lang="en-US"/>
        </a:p>
      </dgm:t>
    </dgm:pt>
    <dgm:pt modelId="{D0EEE72E-8DEB-4765-A72E-9B3704FA7BCC}" type="sibTrans" cxnId="{6FC191AC-2433-4B4F-97A0-50B30CACDD28}">
      <dgm:prSet/>
      <dgm:spPr/>
      <dgm:t>
        <a:bodyPr/>
        <a:lstStyle/>
        <a:p>
          <a:endParaRPr lang="en-US"/>
        </a:p>
      </dgm:t>
    </dgm:pt>
    <dgm:pt modelId="{62EBF7F4-7FD4-4C7B-8856-E5A4ECFCCE2F}">
      <dgm:prSet/>
      <dgm:spPr/>
      <dgm:t>
        <a:bodyPr/>
        <a:lstStyle/>
        <a:p>
          <a:r>
            <a:rPr lang="en-US" dirty="0"/>
            <a:t>Involves two or more victims across separate events</a:t>
          </a:r>
        </a:p>
      </dgm:t>
    </dgm:pt>
    <dgm:pt modelId="{7C03C55D-B7E0-4C57-B9B6-AF9201031FFE}" type="parTrans" cxnId="{DF8CA007-DF5C-485D-9AD1-86273751390F}">
      <dgm:prSet/>
      <dgm:spPr/>
      <dgm:t>
        <a:bodyPr/>
        <a:lstStyle/>
        <a:p>
          <a:endParaRPr lang="en-US"/>
        </a:p>
      </dgm:t>
    </dgm:pt>
    <dgm:pt modelId="{56F0BCA5-F504-4E17-8ADD-FCBC0EBF7233}" type="sibTrans" cxnId="{DF8CA007-DF5C-485D-9AD1-86273751390F}">
      <dgm:prSet/>
      <dgm:spPr/>
      <dgm:t>
        <a:bodyPr/>
        <a:lstStyle/>
        <a:p>
          <a:endParaRPr lang="en-US"/>
        </a:p>
      </dgm:t>
    </dgm:pt>
    <dgm:pt modelId="{C72A10C2-0588-471D-87A5-CC05D89486BA}">
      <dgm:prSet/>
      <dgm:spPr/>
      <dgm:t>
        <a:bodyPr/>
        <a:lstStyle/>
        <a:p>
          <a:r>
            <a:rPr lang="en-US" dirty="0"/>
            <a:t>Driven by psychological gratification, involves planning and victim selection criteria</a:t>
          </a:r>
        </a:p>
      </dgm:t>
    </dgm:pt>
    <dgm:pt modelId="{3ACE043E-8B54-4811-942E-12A9AE2461A6}" type="parTrans" cxnId="{7E699A04-CDCF-4EDE-AA02-F7E88E254B2C}">
      <dgm:prSet/>
      <dgm:spPr/>
      <dgm:t>
        <a:bodyPr/>
        <a:lstStyle/>
        <a:p>
          <a:endParaRPr lang="en-US"/>
        </a:p>
      </dgm:t>
    </dgm:pt>
    <dgm:pt modelId="{D8DE237B-D9B6-4791-9A80-54F1421AE221}" type="sibTrans" cxnId="{7E699A04-CDCF-4EDE-AA02-F7E88E254B2C}">
      <dgm:prSet/>
      <dgm:spPr/>
      <dgm:t>
        <a:bodyPr/>
        <a:lstStyle/>
        <a:p>
          <a:endParaRPr lang="en-US"/>
        </a:p>
      </dgm:t>
    </dgm:pt>
    <dgm:pt modelId="{024D69B2-BD7D-42BB-A55B-0BF09C0A3547}">
      <dgm:prSet/>
      <dgm:spPr/>
      <dgm:t>
        <a:bodyPr/>
        <a:lstStyle/>
        <a:p>
          <a:r>
            <a:rPr lang="en-US" dirty="0"/>
            <a:t>Mass Murder</a:t>
          </a:r>
        </a:p>
      </dgm:t>
    </dgm:pt>
    <dgm:pt modelId="{3F3483FA-3DE4-4F86-A95C-300776809836}" type="parTrans" cxnId="{6CF0B576-F4A4-448D-BDFD-1B4D25E14E53}">
      <dgm:prSet/>
      <dgm:spPr/>
      <dgm:t>
        <a:bodyPr/>
        <a:lstStyle/>
        <a:p>
          <a:endParaRPr lang="en-US"/>
        </a:p>
      </dgm:t>
    </dgm:pt>
    <dgm:pt modelId="{3CC54141-0B5A-4F6D-A7D6-D359A6C346A8}" type="sibTrans" cxnId="{6CF0B576-F4A4-448D-BDFD-1B4D25E14E53}">
      <dgm:prSet/>
      <dgm:spPr/>
      <dgm:t>
        <a:bodyPr/>
        <a:lstStyle/>
        <a:p>
          <a:endParaRPr lang="en-US"/>
        </a:p>
      </dgm:t>
    </dgm:pt>
    <dgm:pt modelId="{9E3BB9C3-2992-4EE6-9EA1-E261B3C906E9}">
      <dgm:prSet/>
      <dgm:spPr/>
      <dgm:t>
        <a:bodyPr/>
        <a:lstStyle/>
        <a:p>
          <a:r>
            <a:rPr lang="en-US" dirty="0"/>
            <a:t>Four or more victims in a single event or location</a:t>
          </a:r>
        </a:p>
      </dgm:t>
    </dgm:pt>
    <dgm:pt modelId="{79DB500C-ECA5-4324-9B91-96FFF5D20697}" type="parTrans" cxnId="{31453575-185C-4BE1-94FA-6FF5468BAAF4}">
      <dgm:prSet/>
      <dgm:spPr/>
      <dgm:t>
        <a:bodyPr/>
        <a:lstStyle/>
        <a:p>
          <a:endParaRPr lang="en-US"/>
        </a:p>
      </dgm:t>
    </dgm:pt>
    <dgm:pt modelId="{EA0B605E-CCB3-4D4C-9823-B04407CB0BF4}" type="sibTrans" cxnId="{31453575-185C-4BE1-94FA-6FF5468BAAF4}">
      <dgm:prSet/>
      <dgm:spPr/>
      <dgm:t>
        <a:bodyPr/>
        <a:lstStyle/>
        <a:p>
          <a:endParaRPr lang="en-US"/>
        </a:p>
      </dgm:t>
    </dgm:pt>
    <dgm:pt modelId="{71558779-7C2A-4627-A8EA-86C8EF475F6A}">
      <dgm:prSet/>
      <dgm:spPr/>
      <dgm:t>
        <a:bodyPr/>
        <a:lstStyle/>
        <a:p>
          <a:r>
            <a:rPr lang="en-US" dirty="0"/>
            <a:t>Often driven by revenge, personal failure, or ideological motives</a:t>
          </a:r>
        </a:p>
      </dgm:t>
    </dgm:pt>
    <dgm:pt modelId="{F688B860-8757-4CA0-939A-071E16C4FB42}" type="parTrans" cxnId="{FA122CE6-9B0F-4516-B0F7-E9ED8FB65849}">
      <dgm:prSet/>
      <dgm:spPr/>
      <dgm:t>
        <a:bodyPr/>
        <a:lstStyle/>
        <a:p>
          <a:endParaRPr lang="en-US"/>
        </a:p>
      </dgm:t>
    </dgm:pt>
    <dgm:pt modelId="{14E3CDD8-8A96-4EF0-A479-17FD8B8AA777}" type="sibTrans" cxnId="{FA122CE6-9B0F-4516-B0F7-E9ED8FB65849}">
      <dgm:prSet/>
      <dgm:spPr/>
      <dgm:t>
        <a:bodyPr/>
        <a:lstStyle/>
        <a:p>
          <a:endParaRPr lang="en-US"/>
        </a:p>
      </dgm:t>
    </dgm:pt>
    <dgm:pt modelId="{91CA88DC-FF1E-45D5-BA2D-F78480205AF7}">
      <dgm:prSet/>
      <dgm:spPr/>
      <dgm:t>
        <a:bodyPr/>
        <a:lstStyle/>
        <a:p>
          <a:r>
            <a:rPr lang="en-US" dirty="0"/>
            <a:t>Commonalities between the two types evoke societal fear and require multidisciplinary interventions</a:t>
          </a:r>
        </a:p>
      </dgm:t>
    </dgm:pt>
    <dgm:pt modelId="{F64E9350-EB4C-4D87-9620-378CBB163CD6}" type="parTrans" cxnId="{5FFC4CB1-7462-4FA0-AF03-57727604D7C1}">
      <dgm:prSet/>
      <dgm:spPr/>
      <dgm:t>
        <a:bodyPr/>
        <a:lstStyle/>
        <a:p>
          <a:endParaRPr lang="en-US"/>
        </a:p>
      </dgm:t>
    </dgm:pt>
    <dgm:pt modelId="{9CA08CDB-76EF-4AEA-9740-5CCB69806AF4}" type="sibTrans" cxnId="{5FFC4CB1-7462-4FA0-AF03-57727604D7C1}">
      <dgm:prSet/>
      <dgm:spPr/>
      <dgm:t>
        <a:bodyPr/>
        <a:lstStyle/>
        <a:p>
          <a:endParaRPr lang="en-US"/>
        </a:p>
      </dgm:t>
    </dgm:pt>
    <dgm:pt modelId="{086EF16B-A8B3-4B79-9969-9DD9A9237C3F}" type="pres">
      <dgm:prSet presAssocID="{41788821-7AE0-461B-92CA-C6B8E2135023}" presName="Name0" presStyleCnt="0">
        <dgm:presLayoutVars>
          <dgm:dir/>
          <dgm:animLvl val="lvl"/>
          <dgm:resizeHandles val="exact"/>
        </dgm:presLayoutVars>
      </dgm:prSet>
      <dgm:spPr/>
    </dgm:pt>
    <dgm:pt modelId="{E1429170-7EFD-48BA-96DD-32ADB374615B}" type="pres">
      <dgm:prSet presAssocID="{6D460459-D9D5-41B1-AA47-C49F6635826E}" presName="linNode" presStyleCnt="0"/>
      <dgm:spPr/>
    </dgm:pt>
    <dgm:pt modelId="{F26DC72F-5CA2-437A-B8EB-437FC0FFBDB1}" type="pres">
      <dgm:prSet presAssocID="{6D460459-D9D5-41B1-AA47-C49F6635826E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BFC2D8C-4970-4B04-80E7-84346294A1D7}" type="pres">
      <dgm:prSet presAssocID="{6D460459-D9D5-41B1-AA47-C49F6635826E}" presName="descendantText" presStyleLbl="alignAccFollowNode1" presStyleIdx="0" presStyleCnt="2">
        <dgm:presLayoutVars>
          <dgm:bulletEnabled val="1"/>
        </dgm:presLayoutVars>
      </dgm:prSet>
      <dgm:spPr/>
    </dgm:pt>
    <dgm:pt modelId="{40A8B6CE-5DDE-4777-AA04-E92D5834EB27}" type="pres">
      <dgm:prSet presAssocID="{D0EEE72E-8DEB-4765-A72E-9B3704FA7BCC}" presName="sp" presStyleCnt="0"/>
      <dgm:spPr/>
    </dgm:pt>
    <dgm:pt modelId="{CC2F1C2E-5158-4E46-B3CB-E4E86BC8A255}" type="pres">
      <dgm:prSet presAssocID="{024D69B2-BD7D-42BB-A55B-0BF09C0A3547}" presName="linNode" presStyleCnt="0"/>
      <dgm:spPr/>
    </dgm:pt>
    <dgm:pt modelId="{34F18F6C-64B3-4A11-9B51-E40B6B3A18AF}" type="pres">
      <dgm:prSet presAssocID="{024D69B2-BD7D-42BB-A55B-0BF09C0A3547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415FEC4-C045-434D-BECF-0C70DCF0D2F6}" type="pres">
      <dgm:prSet presAssocID="{024D69B2-BD7D-42BB-A55B-0BF09C0A3547}" presName="descendantText" presStyleLbl="alignAccFollowNode1" presStyleIdx="1" presStyleCnt="2">
        <dgm:presLayoutVars>
          <dgm:bulletEnabled val="1"/>
        </dgm:presLayoutVars>
      </dgm:prSet>
      <dgm:spPr/>
    </dgm:pt>
    <dgm:pt modelId="{899EA92D-D304-4A1C-8AF4-2EC25D2D487E}" type="pres">
      <dgm:prSet presAssocID="{3CC54141-0B5A-4F6D-A7D6-D359A6C346A8}" presName="sp" presStyleCnt="0"/>
      <dgm:spPr/>
    </dgm:pt>
    <dgm:pt modelId="{C501E945-DAC6-49AB-8D0C-6B9F70385E8E}" type="pres">
      <dgm:prSet presAssocID="{91CA88DC-FF1E-45D5-BA2D-F78480205AF7}" presName="linNode" presStyleCnt="0"/>
      <dgm:spPr/>
    </dgm:pt>
    <dgm:pt modelId="{62FAA60E-18FD-427D-9475-808CC0603C91}" type="pres">
      <dgm:prSet presAssocID="{91CA88DC-FF1E-45D5-BA2D-F78480205AF7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7E699A04-CDCF-4EDE-AA02-F7E88E254B2C}" srcId="{6D460459-D9D5-41B1-AA47-C49F6635826E}" destId="{C72A10C2-0588-471D-87A5-CC05D89486BA}" srcOrd="1" destOrd="0" parTransId="{3ACE043E-8B54-4811-942E-12A9AE2461A6}" sibTransId="{D8DE237B-D9B6-4791-9A80-54F1421AE221}"/>
    <dgm:cxn modelId="{DF8CA007-DF5C-485D-9AD1-86273751390F}" srcId="{6D460459-D9D5-41B1-AA47-C49F6635826E}" destId="{62EBF7F4-7FD4-4C7B-8856-E5A4ECFCCE2F}" srcOrd="0" destOrd="0" parTransId="{7C03C55D-B7E0-4C57-B9B6-AF9201031FFE}" sibTransId="{56F0BCA5-F504-4E17-8ADD-FCBC0EBF7233}"/>
    <dgm:cxn modelId="{DEACDB08-0F3D-441A-B747-BA3120ECD0EA}" type="presOf" srcId="{C72A10C2-0588-471D-87A5-CC05D89486BA}" destId="{3BFC2D8C-4970-4B04-80E7-84346294A1D7}" srcOrd="0" destOrd="1" presId="urn:microsoft.com/office/officeart/2005/8/layout/vList5"/>
    <dgm:cxn modelId="{D7B9811F-728F-4F3E-892B-E12801E35DAE}" type="presOf" srcId="{62EBF7F4-7FD4-4C7B-8856-E5A4ECFCCE2F}" destId="{3BFC2D8C-4970-4B04-80E7-84346294A1D7}" srcOrd="0" destOrd="0" presId="urn:microsoft.com/office/officeart/2005/8/layout/vList5"/>
    <dgm:cxn modelId="{E8CE6E68-3C99-4A27-BC0D-E2FA7A447ACA}" type="presOf" srcId="{71558779-7C2A-4627-A8EA-86C8EF475F6A}" destId="{F415FEC4-C045-434D-BECF-0C70DCF0D2F6}" srcOrd="0" destOrd="1" presId="urn:microsoft.com/office/officeart/2005/8/layout/vList5"/>
    <dgm:cxn modelId="{11CE644F-081A-4B33-8666-4B694DBF45E6}" type="presOf" srcId="{6D460459-D9D5-41B1-AA47-C49F6635826E}" destId="{F26DC72F-5CA2-437A-B8EB-437FC0FFBDB1}" srcOrd="0" destOrd="0" presId="urn:microsoft.com/office/officeart/2005/8/layout/vList5"/>
    <dgm:cxn modelId="{845DF751-7848-49CB-9296-7BB8C5A6AE62}" type="presOf" srcId="{024D69B2-BD7D-42BB-A55B-0BF09C0A3547}" destId="{34F18F6C-64B3-4A11-9B51-E40B6B3A18AF}" srcOrd="0" destOrd="0" presId="urn:microsoft.com/office/officeart/2005/8/layout/vList5"/>
    <dgm:cxn modelId="{31453575-185C-4BE1-94FA-6FF5468BAAF4}" srcId="{024D69B2-BD7D-42BB-A55B-0BF09C0A3547}" destId="{9E3BB9C3-2992-4EE6-9EA1-E261B3C906E9}" srcOrd="0" destOrd="0" parTransId="{79DB500C-ECA5-4324-9B91-96FFF5D20697}" sibTransId="{EA0B605E-CCB3-4D4C-9823-B04407CB0BF4}"/>
    <dgm:cxn modelId="{6CF0B576-F4A4-448D-BDFD-1B4D25E14E53}" srcId="{41788821-7AE0-461B-92CA-C6B8E2135023}" destId="{024D69B2-BD7D-42BB-A55B-0BF09C0A3547}" srcOrd="1" destOrd="0" parTransId="{3F3483FA-3DE4-4F86-A95C-300776809836}" sibTransId="{3CC54141-0B5A-4F6D-A7D6-D359A6C346A8}"/>
    <dgm:cxn modelId="{99622C7C-A91E-49CE-8B19-05C9502CF8B1}" type="presOf" srcId="{41788821-7AE0-461B-92CA-C6B8E2135023}" destId="{086EF16B-A8B3-4B79-9969-9DD9A9237C3F}" srcOrd="0" destOrd="0" presId="urn:microsoft.com/office/officeart/2005/8/layout/vList5"/>
    <dgm:cxn modelId="{7E1653A3-BF1D-480B-9518-2A2A7E7F27AC}" type="presOf" srcId="{9E3BB9C3-2992-4EE6-9EA1-E261B3C906E9}" destId="{F415FEC4-C045-434D-BECF-0C70DCF0D2F6}" srcOrd="0" destOrd="0" presId="urn:microsoft.com/office/officeart/2005/8/layout/vList5"/>
    <dgm:cxn modelId="{6FC191AC-2433-4B4F-97A0-50B30CACDD28}" srcId="{41788821-7AE0-461B-92CA-C6B8E2135023}" destId="{6D460459-D9D5-41B1-AA47-C49F6635826E}" srcOrd="0" destOrd="0" parTransId="{66DF9C35-3195-4092-AF5E-6DA9009EE60A}" sibTransId="{D0EEE72E-8DEB-4765-A72E-9B3704FA7BCC}"/>
    <dgm:cxn modelId="{5FFC4CB1-7462-4FA0-AF03-57727604D7C1}" srcId="{41788821-7AE0-461B-92CA-C6B8E2135023}" destId="{91CA88DC-FF1E-45D5-BA2D-F78480205AF7}" srcOrd="2" destOrd="0" parTransId="{F64E9350-EB4C-4D87-9620-378CBB163CD6}" sibTransId="{9CA08CDB-76EF-4AEA-9740-5CCB69806AF4}"/>
    <dgm:cxn modelId="{F879C2E1-0FA5-43C8-B8DD-8411CAA239F0}" type="presOf" srcId="{91CA88DC-FF1E-45D5-BA2D-F78480205AF7}" destId="{62FAA60E-18FD-427D-9475-808CC0603C91}" srcOrd="0" destOrd="0" presId="urn:microsoft.com/office/officeart/2005/8/layout/vList5"/>
    <dgm:cxn modelId="{FA122CE6-9B0F-4516-B0F7-E9ED8FB65849}" srcId="{024D69B2-BD7D-42BB-A55B-0BF09C0A3547}" destId="{71558779-7C2A-4627-A8EA-86C8EF475F6A}" srcOrd="1" destOrd="0" parTransId="{F688B860-8757-4CA0-939A-071E16C4FB42}" sibTransId="{14E3CDD8-8A96-4EF0-A479-17FD8B8AA777}"/>
    <dgm:cxn modelId="{3A32E5F0-9A8C-4346-8740-2A862EA45610}" type="presParOf" srcId="{086EF16B-A8B3-4B79-9969-9DD9A9237C3F}" destId="{E1429170-7EFD-48BA-96DD-32ADB374615B}" srcOrd="0" destOrd="0" presId="urn:microsoft.com/office/officeart/2005/8/layout/vList5"/>
    <dgm:cxn modelId="{07C517A8-0C25-407D-BA9F-D6E1F9D6747C}" type="presParOf" srcId="{E1429170-7EFD-48BA-96DD-32ADB374615B}" destId="{F26DC72F-5CA2-437A-B8EB-437FC0FFBDB1}" srcOrd="0" destOrd="0" presId="urn:microsoft.com/office/officeart/2005/8/layout/vList5"/>
    <dgm:cxn modelId="{17842854-A73F-4780-99CB-562017FC25FD}" type="presParOf" srcId="{E1429170-7EFD-48BA-96DD-32ADB374615B}" destId="{3BFC2D8C-4970-4B04-80E7-84346294A1D7}" srcOrd="1" destOrd="0" presId="urn:microsoft.com/office/officeart/2005/8/layout/vList5"/>
    <dgm:cxn modelId="{D796726D-9E9F-4174-822C-9656DC664D5E}" type="presParOf" srcId="{086EF16B-A8B3-4B79-9969-9DD9A9237C3F}" destId="{40A8B6CE-5DDE-4777-AA04-E92D5834EB27}" srcOrd="1" destOrd="0" presId="urn:microsoft.com/office/officeart/2005/8/layout/vList5"/>
    <dgm:cxn modelId="{C0C4367E-B3F6-40FC-8FCA-D77FD300B6B3}" type="presParOf" srcId="{086EF16B-A8B3-4B79-9969-9DD9A9237C3F}" destId="{CC2F1C2E-5158-4E46-B3CB-E4E86BC8A255}" srcOrd="2" destOrd="0" presId="urn:microsoft.com/office/officeart/2005/8/layout/vList5"/>
    <dgm:cxn modelId="{7FD69EFF-E207-47B8-9DAB-6F564A0B0406}" type="presParOf" srcId="{CC2F1C2E-5158-4E46-B3CB-E4E86BC8A255}" destId="{34F18F6C-64B3-4A11-9B51-E40B6B3A18AF}" srcOrd="0" destOrd="0" presId="urn:microsoft.com/office/officeart/2005/8/layout/vList5"/>
    <dgm:cxn modelId="{A6231CAB-AB2D-4993-8F40-25854BF74F0E}" type="presParOf" srcId="{CC2F1C2E-5158-4E46-B3CB-E4E86BC8A255}" destId="{F415FEC4-C045-434D-BECF-0C70DCF0D2F6}" srcOrd="1" destOrd="0" presId="urn:microsoft.com/office/officeart/2005/8/layout/vList5"/>
    <dgm:cxn modelId="{ABF975DC-AEA4-4A0B-A72B-B744411B7623}" type="presParOf" srcId="{086EF16B-A8B3-4B79-9969-9DD9A9237C3F}" destId="{899EA92D-D304-4A1C-8AF4-2EC25D2D487E}" srcOrd="3" destOrd="0" presId="urn:microsoft.com/office/officeart/2005/8/layout/vList5"/>
    <dgm:cxn modelId="{CBF42D27-C433-4AD2-B6A6-1657D3DC36A0}" type="presParOf" srcId="{086EF16B-A8B3-4B79-9969-9DD9A9237C3F}" destId="{C501E945-DAC6-49AB-8D0C-6B9F70385E8E}" srcOrd="4" destOrd="0" presId="urn:microsoft.com/office/officeart/2005/8/layout/vList5"/>
    <dgm:cxn modelId="{2AE4AEEB-A86A-4A49-8B48-00CD3829E0A7}" type="presParOf" srcId="{C501E945-DAC6-49AB-8D0C-6B9F70385E8E}" destId="{62FAA60E-18FD-427D-9475-808CC0603C9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DAA53B-ED90-44C3-8A71-9D6E72B30762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E202648-E3CD-41D1-AD23-16F2255825BA}">
      <dgm:prSet/>
      <dgm:spPr/>
      <dgm:t>
        <a:bodyPr/>
        <a:lstStyle/>
        <a:p>
          <a:r>
            <a:rPr lang="en-US" dirty="0"/>
            <a:t>Key traits</a:t>
          </a:r>
        </a:p>
      </dgm:t>
    </dgm:pt>
    <dgm:pt modelId="{9F2F2E76-A127-4A68-82F8-46FFC8256CAA}" type="parTrans" cxnId="{ABE9B3BE-968F-478A-8E49-44C608754BE3}">
      <dgm:prSet/>
      <dgm:spPr/>
      <dgm:t>
        <a:bodyPr/>
        <a:lstStyle/>
        <a:p>
          <a:endParaRPr lang="en-US"/>
        </a:p>
      </dgm:t>
    </dgm:pt>
    <dgm:pt modelId="{E916A459-7C04-4FD5-A643-A2085482FC81}" type="sibTrans" cxnId="{ABE9B3BE-968F-478A-8E49-44C608754BE3}">
      <dgm:prSet/>
      <dgm:spPr/>
      <dgm:t>
        <a:bodyPr/>
        <a:lstStyle/>
        <a:p>
          <a:endParaRPr lang="en-US"/>
        </a:p>
      </dgm:t>
    </dgm:pt>
    <dgm:pt modelId="{45FC24D2-A12F-480D-9F43-D34F172B2797}">
      <dgm:prSet/>
      <dgm:spPr/>
      <dgm:t>
        <a:bodyPr/>
        <a:lstStyle/>
        <a:p>
          <a:r>
            <a:rPr lang="en-US" dirty="0"/>
            <a:t>Victims targeted based on specific criteria (gender, age, vulnerability)</a:t>
          </a:r>
        </a:p>
      </dgm:t>
    </dgm:pt>
    <dgm:pt modelId="{691B9DC4-F26B-48C0-8A38-66DFF0306D8C}" type="parTrans" cxnId="{B3B1218F-56D4-4CC9-9A01-16291DA226B9}">
      <dgm:prSet/>
      <dgm:spPr/>
      <dgm:t>
        <a:bodyPr/>
        <a:lstStyle/>
        <a:p>
          <a:endParaRPr lang="en-US"/>
        </a:p>
      </dgm:t>
    </dgm:pt>
    <dgm:pt modelId="{F7329EDD-96A5-4F37-B28C-B39E3078756B}" type="sibTrans" cxnId="{B3B1218F-56D4-4CC9-9A01-16291DA226B9}">
      <dgm:prSet/>
      <dgm:spPr/>
      <dgm:t>
        <a:bodyPr/>
        <a:lstStyle/>
        <a:p>
          <a:endParaRPr lang="en-US"/>
        </a:p>
      </dgm:t>
    </dgm:pt>
    <dgm:pt modelId="{31116B44-1323-476A-88A5-E1208F97DD20}">
      <dgm:prSet/>
      <dgm:spPr/>
      <dgm:t>
        <a:bodyPr/>
        <a:lstStyle/>
        <a:p>
          <a:r>
            <a:rPr lang="en-US" dirty="0"/>
            <a:t>Psychological gratification from power, control, and sometimes sexual pleasure</a:t>
          </a:r>
        </a:p>
      </dgm:t>
    </dgm:pt>
    <dgm:pt modelId="{F5C6E3B4-2679-4245-938F-C7D1DCF943CF}" type="parTrans" cxnId="{99AA8E15-0F32-4BFE-8555-A4EF57C5E693}">
      <dgm:prSet/>
      <dgm:spPr/>
      <dgm:t>
        <a:bodyPr/>
        <a:lstStyle/>
        <a:p>
          <a:endParaRPr lang="en-US"/>
        </a:p>
      </dgm:t>
    </dgm:pt>
    <dgm:pt modelId="{F5239163-BF42-45B7-A7FA-1E03B3E96201}" type="sibTrans" cxnId="{99AA8E15-0F32-4BFE-8555-A4EF57C5E693}">
      <dgm:prSet/>
      <dgm:spPr/>
      <dgm:t>
        <a:bodyPr/>
        <a:lstStyle/>
        <a:p>
          <a:endParaRPr lang="en-US"/>
        </a:p>
      </dgm:t>
    </dgm:pt>
    <dgm:pt modelId="{DA900F5C-27D8-4CA4-AC5B-D518A29274C8}">
      <dgm:prSet/>
      <dgm:spPr/>
      <dgm:t>
        <a:bodyPr/>
        <a:lstStyle/>
        <a:p>
          <a:r>
            <a:rPr lang="en-US" dirty="0"/>
            <a:t>Modus Operandi (MO)</a:t>
          </a:r>
        </a:p>
      </dgm:t>
    </dgm:pt>
    <dgm:pt modelId="{F2143DDA-9EF7-4DD5-8199-2F21BDB0A4C4}" type="parTrans" cxnId="{78DF2CA5-819A-4DC3-BD4D-3BAD971BC082}">
      <dgm:prSet/>
      <dgm:spPr/>
      <dgm:t>
        <a:bodyPr/>
        <a:lstStyle/>
        <a:p>
          <a:endParaRPr lang="en-US"/>
        </a:p>
      </dgm:t>
    </dgm:pt>
    <dgm:pt modelId="{E68E9447-7B13-4EBC-8EE3-CB6E9B6A4A07}" type="sibTrans" cxnId="{78DF2CA5-819A-4DC3-BD4D-3BAD971BC082}">
      <dgm:prSet/>
      <dgm:spPr/>
      <dgm:t>
        <a:bodyPr/>
        <a:lstStyle/>
        <a:p>
          <a:endParaRPr lang="en-US"/>
        </a:p>
      </dgm:t>
    </dgm:pt>
    <dgm:pt modelId="{4B3368F5-459E-45BB-A38B-D8FF56328B8B}">
      <dgm:prSet/>
      <dgm:spPr/>
      <dgm:t>
        <a:bodyPr/>
        <a:lstStyle/>
        <a:p>
          <a:r>
            <a:rPr lang="en-US" dirty="0"/>
            <a:t>Evolving tactics to avoid detection</a:t>
          </a:r>
        </a:p>
      </dgm:t>
    </dgm:pt>
    <dgm:pt modelId="{F7F6830F-81FE-4E6F-9321-9FA4930D8463}" type="parTrans" cxnId="{8AA5DAC3-6B67-4667-863A-5BAF1D2BE466}">
      <dgm:prSet/>
      <dgm:spPr/>
      <dgm:t>
        <a:bodyPr/>
        <a:lstStyle/>
        <a:p>
          <a:endParaRPr lang="en-US"/>
        </a:p>
      </dgm:t>
    </dgm:pt>
    <dgm:pt modelId="{C9DD908A-8E74-4601-869D-8AFAA9D07A79}" type="sibTrans" cxnId="{8AA5DAC3-6B67-4667-863A-5BAF1D2BE466}">
      <dgm:prSet/>
      <dgm:spPr/>
      <dgm:t>
        <a:bodyPr/>
        <a:lstStyle/>
        <a:p>
          <a:endParaRPr lang="en-US"/>
        </a:p>
      </dgm:t>
    </dgm:pt>
    <dgm:pt modelId="{4B5B4BDB-D293-4796-9F69-E2FEA081A6CF}">
      <dgm:prSet/>
      <dgm:spPr/>
      <dgm:t>
        <a:bodyPr/>
        <a:lstStyle/>
        <a:p>
          <a:r>
            <a:rPr lang="en-US" dirty="0"/>
            <a:t>Signature behaviors reveal internal motivations</a:t>
          </a:r>
        </a:p>
      </dgm:t>
    </dgm:pt>
    <dgm:pt modelId="{439A3BD9-0D4A-4374-A52C-53114E0C3CCD}" type="parTrans" cxnId="{A58DEB91-0A99-4148-8652-C615F8CD6B50}">
      <dgm:prSet/>
      <dgm:spPr/>
      <dgm:t>
        <a:bodyPr/>
        <a:lstStyle/>
        <a:p>
          <a:endParaRPr lang="en-US"/>
        </a:p>
      </dgm:t>
    </dgm:pt>
    <dgm:pt modelId="{C111237D-619A-4A0A-B6D9-06B238414E5E}" type="sibTrans" cxnId="{A58DEB91-0A99-4148-8652-C615F8CD6B50}">
      <dgm:prSet/>
      <dgm:spPr/>
      <dgm:t>
        <a:bodyPr/>
        <a:lstStyle/>
        <a:p>
          <a:endParaRPr lang="en-US"/>
        </a:p>
      </dgm:t>
    </dgm:pt>
    <dgm:pt modelId="{F1C06D1F-79A7-42AA-A713-62715636405A}">
      <dgm:prSet/>
      <dgm:spPr/>
      <dgm:t>
        <a:bodyPr/>
        <a:lstStyle/>
        <a:p>
          <a:r>
            <a:rPr lang="en-US" dirty="0"/>
            <a:t>Sex Differences</a:t>
          </a:r>
        </a:p>
      </dgm:t>
    </dgm:pt>
    <dgm:pt modelId="{263F4AA5-D1AB-4C45-A92D-11D1917C737B}" type="parTrans" cxnId="{03087EB2-C637-4FD7-B132-1014344964C5}">
      <dgm:prSet/>
      <dgm:spPr/>
      <dgm:t>
        <a:bodyPr/>
        <a:lstStyle/>
        <a:p>
          <a:endParaRPr lang="en-US"/>
        </a:p>
      </dgm:t>
    </dgm:pt>
    <dgm:pt modelId="{F2695931-3BA7-4B70-887A-504997BE7E53}" type="sibTrans" cxnId="{03087EB2-C637-4FD7-B132-1014344964C5}">
      <dgm:prSet/>
      <dgm:spPr/>
      <dgm:t>
        <a:bodyPr/>
        <a:lstStyle/>
        <a:p>
          <a:endParaRPr lang="en-US"/>
        </a:p>
      </dgm:t>
    </dgm:pt>
    <dgm:pt modelId="{0FFFB40B-E6B3-4EC4-A53D-94362E3C4596}">
      <dgm:prSet/>
      <dgm:spPr/>
      <dgm:t>
        <a:bodyPr/>
        <a:lstStyle/>
        <a:p>
          <a:r>
            <a:rPr lang="en-US" dirty="0"/>
            <a:t>Males often motivated by control and sexual gratification; target strangers</a:t>
          </a:r>
        </a:p>
      </dgm:t>
    </dgm:pt>
    <dgm:pt modelId="{0A432536-60C7-4DC0-8035-C53DB84F27D9}" type="parTrans" cxnId="{75B1CCD5-701A-409A-A75C-BD294ADB89D9}">
      <dgm:prSet/>
      <dgm:spPr/>
      <dgm:t>
        <a:bodyPr/>
        <a:lstStyle/>
        <a:p>
          <a:endParaRPr lang="en-US"/>
        </a:p>
      </dgm:t>
    </dgm:pt>
    <dgm:pt modelId="{D9EA8788-B673-4BD0-B198-8F774A64131A}" type="sibTrans" cxnId="{75B1CCD5-701A-409A-A75C-BD294ADB89D9}">
      <dgm:prSet/>
      <dgm:spPr/>
      <dgm:t>
        <a:bodyPr/>
        <a:lstStyle/>
        <a:p>
          <a:endParaRPr lang="en-US"/>
        </a:p>
      </dgm:t>
    </dgm:pt>
    <dgm:pt modelId="{B8243D65-3320-4CF5-A9FF-42094BD36F4F}">
      <dgm:prSet/>
      <dgm:spPr/>
      <dgm:t>
        <a:bodyPr/>
        <a:lstStyle/>
        <a:p>
          <a:r>
            <a:rPr lang="en-US" dirty="0"/>
            <a:t>Females often motivated by financial gain; target known individuals</a:t>
          </a:r>
        </a:p>
      </dgm:t>
    </dgm:pt>
    <dgm:pt modelId="{20B0D045-E02E-4B1C-BE87-9CF0074A3102}" type="parTrans" cxnId="{4A5B29AE-4030-4DBB-B1DE-51CEF8BAFB26}">
      <dgm:prSet/>
      <dgm:spPr/>
      <dgm:t>
        <a:bodyPr/>
        <a:lstStyle/>
        <a:p>
          <a:endParaRPr lang="en-US"/>
        </a:p>
      </dgm:t>
    </dgm:pt>
    <dgm:pt modelId="{F0C22660-F5AC-4DDC-B8D7-C2FF979145DF}" type="sibTrans" cxnId="{4A5B29AE-4030-4DBB-B1DE-51CEF8BAFB26}">
      <dgm:prSet/>
      <dgm:spPr/>
      <dgm:t>
        <a:bodyPr/>
        <a:lstStyle/>
        <a:p>
          <a:endParaRPr lang="en-US"/>
        </a:p>
      </dgm:t>
    </dgm:pt>
    <dgm:pt modelId="{DC96583D-98E5-4945-B572-47F2E48451A1}" type="pres">
      <dgm:prSet presAssocID="{9EDAA53B-ED90-44C3-8A71-9D6E72B30762}" presName="vert0" presStyleCnt="0">
        <dgm:presLayoutVars>
          <dgm:dir/>
          <dgm:animOne val="branch"/>
          <dgm:animLvl val="lvl"/>
        </dgm:presLayoutVars>
      </dgm:prSet>
      <dgm:spPr/>
    </dgm:pt>
    <dgm:pt modelId="{9ED59494-90BC-493B-92C7-A4A0A865BB67}" type="pres">
      <dgm:prSet presAssocID="{1E202648-E3CD-41D1-AD23-16F2255825BA}" presName="thickLine" presStyleLbl="alignNode1" presStyleIdx="0" presStyleCnt="3"/>
      <dgm:spPr/>
    </dgm:pt>
    <dgm:pt modelId="{D867DC51-EEF8-434C-AA50-FA3A61F810D5}" type="pres">
      <dgm:prSet presAssocID="{1E202648-E3CD-41D1-AD23-16F2255825BA}" presName="horz1" presStyleCnt="0"/>
      <dgm:spPr/>
    </dgm:pt>
    <dgm:pt modelId="{61CEF998-D8E5-4F4F-A04C-15AC8E65CFAC}" type="pres">
      <dgm:prSet presAssocID="{1E202648-E3CD-41D1-AD23-16F2255825BA}" presName="tx1" presStyleLbl="revTx" presStyleIdx="0" presStyleCnt="9"/>
      <dgm:spPr/>
    </dgm:pt>
    <dgm:pt modelId="{84CF417B-8F6F-434C-94F7-B5D2AC5D0FD0}" type="pres">
      <dgm:prSet presAssocID="{1E202648-E3CD-41D1-AD23-16F2255825BA}" presName="vert1" presStyleCnt="0"/>
      <dgm:spPr/>
    </dgm:pt>
    <dgm:pt modelId="{861D1565-2A6D-4BFF-98C9-E330EC30E5A3}" type="pres">
      <dgm:prSet presAssocID="{45FC24D2-A12F-480D-9F43-D34F172B2797}" presName="vertSpace2a" presStyleCnt="0"/>
      <dgm:spPr/>
    </dgm:pt>
    <dgm:pt modelId="{57F431F6-1E2D-451D-826A-53EA042A7B8A}" type="pres">
      <dgm:prSet presAssocID="{45FC24D2-A12F-480D-9F43-D34F172B2797}" presName="horz2" presStyleCnt="0"/>
      <dgm:spPr/>
    </dgm:pt>
    <dgm:pt modelId="{D7F4B011-B86B-4ECD-A841-BAB127D01CB9}" type="pres">
      <dgm:prSet presAssocID="{45FC24D2-A12F-480D-9F43-D34F172B2797}" presName="horzSpace2" presStyleCnt="0"/>
      <dgm:spPr/>
    </dgm:pt>
    <dgm:pt modelId="{B99729B9-EAC4-407B-B5F0-DFF83BED45FB}" type="pres">
      <dgm:prSet presAssocID="{45FC24D2-A12F-480D-9F43-D34F172B2797}" presName="tx2" presStyleLbl="revTx" presStyleIdx="1" presStyleCnt="9"/>
      <dgm:spPr/>
    </dgm:pt>
    <dgm:pt modelId="{E6507BE3-A879-42D2-BB75-278690F31915}" type="pres">
      <dgm:prSet presAssocID="{45FC24D2-A12F-480D-9F43-D34F172B2797}" presName="vert2" presStyleCnt="0"/>
      <dgm:spPr/>
    </dgm:pt>
    <dgm:pt modelId="{5644AF2A-904C-48C4-BB5D-238C041D813C}" type="pres">
      <dgm:prSet presAssocID="{45FC24D2-A12F-480D-9F43-D34F172B2797}" presName="thinLine2b" presStyleLbl="callout" presStyleIdx="0" presStyleCnt="6"/>
      <dgm:spPr/>
    </dgm:pt>
    <dgm:pt modelId="{B4240AB2-33CE-4379-A84E-96ADE4828621}" type="pres">
      <dgm:prSet presAssocID="{45FC24D2-A12F-480D-9F43-D34F172B2797}" presName="vertSpace2b" presStyleCnt="0"/>
      <dgm:spPr/>
    </dgm:pt>
    <dgm:pt modelId="{510A9555-C501-4B43-9725-7CE819AD4225}" type="pres">
      <dgm:prSet presAssocID="{31116B44-1323-476A-88A5-E1208F97DD20}" presName="horz2" presStyleCnt="0"/>
      <dgm:spPr/>
    </dgm:pt>
    <dgm:pt modelId="{F5DAF5B4-8878-4F95-8FCA-340D72804A8C}" type="pres">
      <dgm:prSet presAssocID="{31116B44-1323-476A-88A5-E1208F97DD20}" presName="horzSpace2" presStyleCnt="0"/>
      <dgm:spPr/>
    </dgm:pt>
    <dgm:pt modelId="{7F90833D-EF2D-44DB-B9E8-4E91BC8C4BEE}" type="pres">
      <dgm:prSet presAssocID="{31116B44-1323-476A-88A5-E1208F97DD20}" presName="tx2" presStyleLbl="revTx" presStyleIdx="2" presStyleCnt="9"/>
      <dgm:spPr/>
    </dgm:pt>
    <dgm:pt modelId="{8881A447-70A9-4125-89B5-A6B57B5FA312}" type="pres">
      <dgm:prSet presAssocID="{31116B44-1323-476A-88A5-E1208F97DD20}" presName="vert2" presStyleCnt="0"/>
      <dgm:spPr/>
    </dgm:pt>
    <dgm:pt modelId="{FA560C3F-A36F-4E95-AA39-A623A9402AC6}" type="pres">
      <dgm:prSet presAssocID="{31116B44-1323-476A-88A5-E1208F97DD20}" presName="thinLine2b" presStyleLbl="callout" presStyleIdx="1" presStyleCnt="6"/>
      <dgm:spPr/>
    </dgm:pt>
    <dgm:pt modelId="{8C8721CF-9F40-43B3-A530-7BC820F05C03}" type="pres">
      <dgm:prSet presAssocID="{31116B44-1323-476A-88A5-E1208F97DD20}" presName="vertSpace2b" presStyleCnt="0"/>
      <dgm:spPr/>
    </dgm:pt>
    <dgm:pt modelId="{1D9D6462-4774-40DA-A502-B5621D662EC2}" type="pres">
      <dgm:prSet presAssocID="{DA900F5C-27D8-4CA4-AC5B-D518A29274C8}" presName="thickLine" presStyleLbl="alignNode1" presStyleIdx="1" presStyleCnt="3"/>
      <dgm:spPr/>
    </dgm:pt>
    <dgm:pt modelId="{A1E95082-9020-45A5-BFF0-66EA7C2A9213}" type="pres">
      <dgm:prSet presAssocID="{DA900F5C-27D8-4CA4-AC5B-D518A29274C8}" presName="horz1" presStyleCnt="0"/>
      <dgm:spPr/>
    </dgm:pt>
    <dgm:pt modelId="{AA6892D2-4F4E-45AE-BDEF-B6C23A6FCF43}" type="pres">
      <dgm:prSet presAssocID="{DA900F5C-27D8-4CA4-AC5B-D518A29274C8}" presName="tx1" presStyleLbl="revTx" presStyleIdx="3" presStyleCnt="9"/>
      <dgm:spPr/>
    </dgm:pt>
    <dgm:pt modelId="{70CCF5FB-B996-414B-AA65-8FC2FDE03005}" type="pres">
      <dgm:prSet presAssocID="{DA900F5C-27D8-4CA4-AC5B-D518A29274C8}" presName="vert1" presStyleCnt="0"/>
      <dgm:spPr/>
    </dgm:pt>
    <dgm:pt modelId="{6A1A0731-24BF-49F8-8AA7-6B9B248EC3CB}" type="pres">
      <dgm:prSet presAssocID="{4B3368F5-459E-45BB-A38B-D8FF56328B8B}" presName="vertSpace2a" presStyleCnt="0"/>
      <dgm:spPr/>
    </dgm:pt>
    <dgm:pt modelId="{E943BB19-023B-46CB-9CC3-17B0E94E7E7C}" type="pres">
      <dgm:prSet presAssocID="{4B3368F5-459E-45BB-A38B-D8FF56328B8B}" presName="horz2" presStyleCnt="0"/>
      <dgm:spPr/>
    </dgm:pt>
    <dgm:pt modelId="{00ACA294-BF6F-4F97-9178-671FD761C9B9}" type="pres">
      <dgm:prSet presAssocID="{4B3368F5-459E-45BB-A38B-D8FF56328B8B}" presName="horzSpace2" presStyleCnt="0"/>
      <dgm:spPr/>
    </dgm:pt>
    <dgm:pt modelId="{467A407A-680E-45FD-9088-F124CCAAC436}" type="pres">
      <dgm:prSet presAssocID="{4B3368F5-459E-45BB-A38B-D8FF56328B8B}" presName="tx2" presStyleLbl="revTx" presStyleIdx="4" presStyleCnt="9"/>
      <dgm:spPr/>
    </dgm:pt>
    <dgm:pt modelId="{653A4BF0-27BE-465A-AF0C-B30E4C870502}" type="pres">
      <dgm:prSet presAssocID="{4B3368F5-459E-45BB-A38B-D8FF56328B8B}" presName="vert2" presStyleCnt="0"/>
      <dgm:spPr/>
    </dgm:pt>
    <dgm:pt modelId="{0713516D-44BB-4D6B-ADAE-F516C9CE23B9}" type="pres">
      <dgm:prSet presAssocID="{4B3368F5-459E-45BB-A38B-D8FF56328B8B}" presName="thinLine2b" presStyleLbl="callout" presStyleIdx="2" presStyleCnt="6"/>
      <dgm:spPr/>
    </dgm:pt>
    <dgm:pt modelId="{EDE1BD75-13A4-4D73-9617-57C062320B11}" type="pres">
      <dgm:prSet presAssocID="{4B3368F5-459E-45BB-A38B-D8FF56328B8B}" presName="vertSpace2b" presStyleCnt="0"/>
      <dgm:spPr/>
    </dgm:pt>
    <dgm:pt modelId="{B52B03AB-8640-49E8-8191-17105A5AD870}" type="pres">
      <dgm:prSet presAssocID="{4B5B4BDB-D293-4796-9F69-E2FEA081A6CF}" presName="horz2" presStyleCnt="0"/>
      <dgm:spPr/>
    </dgm:pt>
    <dgm:pt modelId="{7D66D59D-B270-4791-9801-7554CBB94973}" type="pres">
      <dgm:prSet presAssocID="{4B5B4BDB-D293-4796-9F69-E2FEA081A6CF}" presName="horzSpace2" presStyleCnt="0"/>
      <dgm:spPr/>
    </dgm:pt>
    <dgm:pt modelId="{AC8ECCD1-36B7-42E4-8B67-F827FD560FC9}" type="pres">
      <dgm:prSet presAssocID="{4B5B4BDB-D293-4796-9F69-E2FEA081A6CF}" presName="tx2" presStyleLbl="revTx" presStyleIdx="5" presStyleCnt="9"/>
      <dgm:spPr/>
    </dgm:pt>
    <dgm:pt modelId="{0EDA292C-11E3-4943-9FF0-7C8A70EE4B32}" type="pres">
      <dgm:prSet presAssocID="{4B5B4BDB-D293-4796-9F69-E2FEA081A6CF}" presName="vert2" presStyleCnt="0"/>
      <dgm:spPr/>
    </dgm:pt>
    <dgm:pt modelId="{7774B844-1083-4D53-B54B-7062A1D0A224}" type="pres">
      <dgm:prSet presAssocID="{4B5B4BDB-D293-4796-9F69-E2FEA081A6CF}" presName="thinLine2b" presStyleLbl="callout" presStyleIdx="3" presStyleCnt="6"/>
      <dgm:spPr/>
    </dgm:pt>
    <dgm:pt modelId="{3ACD317C-9B94-4CB6-9CBD-FDC9CB3E4855}" type="pres">
      <dgm:prSet presAssocID="{4B5B4BDB-D293-4796-9F69-E2FEA081A6CF}" presName="vertSpace2b" presStyleCnt="0"/>
      <dgm:spPr/>
    </dgm:pt>
    <dgm:pt modelId="{A802936E-6CC5-40F3-89D0-12E303187F75}" type="pres">
      <dgm:prSet presAssocID="{F1C06D1F-79A7-42AA-A713-62715636405A}" presName="thickLine" presStyleLbl="alignNode1" presStyleIdx="2" presStyleCnt="3"/>
      <dgm:spPr/>
    </dgm:pt>
    <dgm:pt modelId="{BFFB418E-18E7-42BC-839C-17CB68E448AA}" type="pres">
      <dgm:prSet presAssocID="{F1C06D1F-79A7-42AA-A713-62715636405A}" presName="horz1" presStyleCnt="0"/>
      <dgm:spPr/>
    </dgm:pt>
    <dgm:pt modelId="{122CA4BA-E47A-4299-BDE6-80B54E7DFCC5}" type="pres">
      <dgm:prSet presAssocID="{F1C06D1F-79A7-42AA-A713-62715636405A}" presName="tx1" presStyleLbl="revTx" presStyleIdx="6" presStyleCnt="9"/>
      <dgm:spPr/>
    </dgm:pt>
    <dgm:pt modelId="{58DA7479-33EA-47C2-8FEF-51B1EAE76274}" type="pres">
      <dgm:prSet presAssocID="{F1C06D1F-79A7-42AA-A713-62715636405A}" presName="vert1" presStyleCnt="0"/>
      <dgm:spPr/>
    </dgm:pt>
    <dgm:pt modelId="{FF664C79-01ED-47E9-8373-C2D806C13F79}" type="pres">
      <dgm:prSet presAssocID="{0FFFB40B-E6B3-4EC4-A53D-94362E3C4596}" presName="vertSpace2a" presStyleCnt="0"/>
      <dgm:spPr/>
    </dgm:pt>
    <dgm:pt modelId="{646DE6A0-6BA3-4790-9A4F-AC244F844687}" type="pres">
      <dgm:prSet presAssocID="{0FFFB40B-E6B3-4EC4-A53D-94362E3C4596}" presName="horz2" presStyleCnt="0"/>
      <dgm:spPr/>
    </dgm:pt>
    <dgm:pt modelId="{89E6D9DD-33A6-4145-8705-0A1B22CA4330}" type="pres">
      <dgm:prSet presAssocID="{0FFFB40B-E6B3-4EC4-A53D-94362E3C4596}" presName="horzSpace2" presStyleCnt="0"/>
      <dgm:spPr/>
    </dgm:pt>
    <dgm:pt modelId="{3C91D597-704E-417C-A125-D0E8D1656931}" type="pres">
      <dgm:prSet presAssocID="{0FFFB40B-E6B3-4EC4-A53D-94362E3C4596}" presName="tx2" presStyleLbl="revTx" presStyleIdx="7" presStyleCnt="9"/>
      <dgm:spPr/>
    </dgm:pt>
    <dgm:pt modelId="{F8618631-F04D-4D3F-AEA0-0ABE2CE549B0}" type="pres">
      <dgm:prSet presAssocID="{0FFFB40B-E6B3-4EC4-A53D-94362E3C4596}" presName="vert2" presStyleCnt="0"/>
      <dgm:spPr/>
    </dgm:pt>
    <dgm:pt modelId="{F8C794A5-EB27-4183-B8A3-87FD1796A726}" type="pres">
      <dgm:prSet presAssocID="{0FFFB40B-E6B3-4EC4-A53D-94362E3C4596}" presName="thinLine2b" presStyleLbl="callout" presStyleIdx="4" presStyleCnt="6"/>
      <dgm:spPr/>
    </dgm:pt>
    <dgm:pt modelId="{F98726BD-C73B-4E0E-84F7-49C29625DC26}" type="pres">
      <dgm:prSet presAssocID="{0FFFB40B-E6B3-4EC4-A53D-94362E3C4596}" presName="vertSpace2b" presStyleCnt="0"/>
      <dgm:spPr/>
    </dgm:pt>
    <dgm:pt modelId="{1CE3C136-5893-44BA-B6E7-7C56BD532C10}" type="pres">
      <dgm:prSet presAssocID="{B8243D65-3320-4CF5-A9FF-42094BD36F4F}" presName="horz2" presStyleCnt="0"/>
      <dgm:spPr/>
    </dgm:pt>
    <dgm:pt modelId="{F819C7A6-B4F3-4635-9449-51D12CF1CF45}" type="pres">
      <dgm:prSet presAssocID="{B8243D65-3320-4CF5-A9FF-42094BD36F4F}" presName="horzSpace2" presStyleCnt="0"/>
      <dgm:spPr/>
    </dgm:pt>
    <dgm:pt modelId="{368A692D-F441-4B50-9C17-D3D30E7A9C22}" type="pres">
      <dgm:prSet presAssocID="{B8243D65-3320-4CF5-A9FF-42094BD36F4F}" presName="tx2" presStyleLbl="revTx" presStyleIdx="8" presStyleCnt="9"/>
      <dgm:spPr/>
    </dgm:pt>
    <dgm:pt modelId="{A2DB29F6-A7E4-44C9-B561-5826AC01BE11}" type="pres">
      <dgm:prSet presAssocID="{B8243D65-3320-4CF5-A9FF-42094BD36F4F}" presName="vert2" presStyleCnt="0"/>
      <dgm:spPr/>
    </dgm:pt>
    <dgm:pt modelId="{BA82F8E7-D496-4B23-8EAD-F7786949719D}" type="pres">
      <dgm:prSet presAssocID="{B8243D65-3320-4CF5-A9FF-42094BD36F4F}" presName="thinLine2b" presStyleLbl="callout" presStyleIdx="5" presStyleCnt="6"/>
      <dgm:spPr/>
    </dgm:pt>
    <dgm:pt modelId="{5A532B5C-47B0-479E-B489-5850714C2E87}" type="pres">
      <dgm:prSet presAssocID="{B8243D65-3320-4CF5-A9FF-42094BD36F4F}" presName="vertSpace2b" presStyleCnt="0"/>
      <dgm:spPr/>
    </dgm:pt>
  </dgm:ptLst>
  <dgm:cxnLst>
    <dgm:cxn modelId="{A85C3A03-AC1F-47DE-8FE6-42A8BBB77B49}" type="presOf" srcId="{F1C06D1F-79A7-42AA-A713-62715636405A}" destId="{122CA4BA-E47A-4299-BDE6-80B54E7DFCC5}" srcOrd="0" destOrd="0" presId="urn:microsoft.com/office/officeart/2008/layout/LinedList"/>
    <dgm:cxn modelId="{99AA8E15-0F32-4BFE-8555-A4EF57C5E693}" srcId="{1E202648-E3CD-41D1-AD23-16F2255825BA}" destId="{31116B44-1323-476A-88A5-E1208F97DD20}" srcOrd="1" destOrd="0" parTransId="{F5C6E3B4-2679-4245-938F-C7D1DCF943CF}" sibTransId="{F5239163-BF42-45B7-A7FA-1E03B3E96201}"/>
    <dgm:cxn modelId="{EAB91A2C-C7CC-4919-9B7C-06039D3D4B91}" type="presOf" srcId="{4B5B4BDB-D293-4796-9F69-E2FEA081A6CF}" destId="{AC8ECCD1-36B7-42E4-8B67-F827FD560FC9}" srcOrd="0" destOrd="0" presId="urn:microsoft.com/office/officeart/2008/layout/LinedList"/>
    <dgm:cxn modelId="{16B58B35-04A2-427D-A1D6-853D5065C3E6}" type="presOf" srcId="{9EDAA53B-ED90-44C3-8A71-9D6E72B30762}" destId="{DC96583D-98E5-4945-B572-47F2E48451A1}" srcOrd="0" destOrd="0" presId="urn:microsoft.com/office/officeart/2008/layout/LinedList"/>
    <dgm:cxn modelId="{75EE6465-F592-439A-B016-86778757C1CF}" type="presOf" srcId="{31116B44-1323-476A-88A5-E1208F97DD20}" destId="{7F90833D-EF2D-44DB-B9E8-4E91BC8C4BEE}" srcOrd="0" destOrd="0" presId="urn:microsoft.com/office/officeart/2008/layout/LinedList"/>
    <dgm:cxn modelId="{68963E67-F661-4E29-872F-21D161F57742}" type="presOf" srcId="{45FC24D2-A12F-480D-9F43-D34F172B2797}" destId="{B99729B9-EAC4-407B-B5F0-DFF83BED45FB}" srcOrd="0" destOrd="0" presId="urn:microsoft.com/office/officeart/2008/layout/LinedList"/>
    <dgm:cxn modelId="{99D3EB6A-A8F2-4A27-B3AC-60D5EF0A39F0}" type="presOf" srcId="{DA900F5C-27D8-4CA4-AC5B-D518A29274C8}" destId="{AA6892D2-4F4E-45AE-BDEF-B6C23A6FCF43}" srcOrd="0" destOrd="0" presId="urn:microsoft.com/office/officeart/2008/layout/LinedList"/>
    <dgm:cxn modelId="{6E17BB4F-D047-4389-9C55-DF2D8B7AEB0B}" type="presOf" srcId="{0FFFB40B-E6B3-4EC4-A53D-94362E3C4596}" destId="{3C91D597-704E-417C-A125-D0E8D1656931}" srcOrd="0" destOrd="0" presId="urn:microsoft.com/office/officeart/2008/layout/LinedList"/>
    <dgm:cxn modelId="{B3B1218F-56D4-4CC9-9A01-16291DA226B9}" srcId="{1E202648-E3CD-41D1-AD23-16F2255825BA}" destId="{45FC24D2-A12F-480D-9F43-D34F172B2797}" srcOrd="0" destOrd="0" parTransId="{691B9DC4-F26B-48C0-8A38-66DFF0306D8C}" sibTransId="{F7329EDD-96A5-4F37-B28C-B39E3078756B}"/>
    <dgm:cxn modelId="{A58DEB91-0A99-4148-8652-C615F8CD6B50}" srcId="{DA900F5C-27D8-4CA4-AC5B-D518A29274C8}" destId="{4B5B4BDB-D293-4796-9F69-E2FEA081A6CF}" srcOrd="1" destOrd="0" parTransId="{439A3BD9-0D4A-4374-A52C-53114E0C3CCD}" sibTransId="{C111237D-619A-4A0A-B6D9-06B238414E5E}"/>
    <dgm:cxn modelId="{78DF2CA5-819A-4DC3-BD4D-3BAD971BC082}" srcId="{9EDAA53B-ED90-44C3-8A71-9D6E72B30762}" destId="{DA900F5C-27D8-4CA4-AC5B-D518A29274C8}" srcOrd="1" destOrd="0" parTransId="{F2143DDA-9EF7-4DD5-8199-2F21BDB0A4C4}" sibTransId="{E68E9447-7B13-4EBC-8EE3-CB6E9B6A4A07}"/>
    <dgm:cxn modelId="{4A5B29AE-4030-4DBB-B1DE-51CEF8BAFB26}" srcId="{F1C06D1F-79A7-42AA-A713-62715636405A}" destId="{B8243D65-3320-4CF5-A9FF-42094BD36F4F}" srcOrd="1" destOrd="0" parTransId="{20B0D045-E02E-4B1C-BE87-9CF0074A3102}" sibTransId="{F0C22660-F5AC-4DDC-B8D7-C2FF979145DF}"/>
    <dgm:cxn modelId="{03087EB2-C637-4FD7-B132-1014344964C5}" srcId="{9EDAA53B-ED90-44C3-8A71-9D6E72B30762}" destId="{F1C06D1F-79A7-42AA-A713-62715636405A}" srcOrd="2" destOrd="0" parTransId="{263F4AA5-D1AB-4C45-A92D-11D1917C737B}" sibTransId="{F2695931-3BA7-4B70-887A-504997BE7E53}"/>
    <dgm:cxn modelId="{ABE9B3BE-968F-478A-8E49-44C608754BE3}" srcId="{9EDAA53B-ED90-44C3-8A71-9D6E72B30762}" destId="{1E202648-E3CD-41D1-AD23-16F2255825BA}" srcOrd="0" destOrd="0" parTransId="{9F2F2E76-A127-4A68-82F8-46FFC8256CAA}" sibTransId="{E916A459-7C04-4FD5-A643-A2085482FC81}"/>
    <dgm:cxn modelId="{8AA5DAC3-6B67-4667-863A-5BAF1D2BE466}" srcId="{DA900F5C-27D8-4CA4-AC5B-D518A29274C8}" destId="{4B3368F5-459E-45BB-A38B-D8FF56328B8B}" srcOrd="0" destOrd="0" parTransId="{F7F6830F-81FE-4E6F-9321-9FA4930D8463}" sibTransId="{C9DD908A-8E74-4601-869D-8AFAA9D07A79}"/>
    <dgm:cxn modelId="{75B1CCD5-701A-409A-A75C-BD294ADB89D9}" srcId="{F1C06D1F-79A7-42AA-A713-62715636405A}" destId="{0FFFB40B-E6B3-4EC4-A53D-94362E3C4596}" srcOrd="0" destOrd="0" parTransId="{0A432536-60C7-4DC0-8035-C53DB84F27D9}" sibTransId="{D9EA8788-B673-4BD0-B198-8F774A64131A}"/>
    <dgm:cxn modelId="{B3DADDDC-5069-4CC0-B028-7F2D435E742B}" type="presOf" srcId="{1E202648-E3CD-41D1-AD23-16F2255825BA}" destId="{61CEF998-D8E5-4F4F-A04C-15AC8E65CFAC}" srcOrd="0" destOrd="0" presId="urn:microsoft.com/office/officeart/2008/layout/LinedList"/>
    <dgm:cxn modelId="{126CC9F4-D17E-4DCC-B306-23D826CB43C0}" type="presOf" srcId="{4B3368F5-459E-45BB-A38B-D8FF56328B8B}" destId="{467A407A-680E-45FD-9088-F124CCAAC436}" srcOrd="0" destOrd="0" presId="urn:microsoft.com/office/officeart/2008/layout/LinedList"/>
    <dgm:cxn modelId="{937AE2F7-13FD-400C-89C2-DAAAD52063BF}" type="presOf" srcId="{B8243D65-3320-4CF5-A9FF-42094BD36F4F}" destId="{368A692D-F441-4B50-9C17-D3D30E7A9C22}" srcOrd="0" destOrd="0" presId="urn:microsoft.com/office/officeart/2008/layout/LinedList"/>
    <dgm:cxn modelId="{84FA47AA-CE55-4E13-BC66-7ABF38828774}" type="presParOf" srcId="{DC96583D-98E5-4945-B572-47F2E48451A1}" destId="{9ED59494-90BC-493B-92C7-A4A0A865BB67}" srcOrd="0" destOrd="0" presId="urn:microsoft.com/office/officeart/2008/layout/LinedList"/>
    <dgm:cxn modelId="{E23B2B6C-7C49-42C7-B2E2-68581338FBEC}" type="presParOf" srcId="{DC96583D-98E5-4945-B572-47F2E48451A1}" destId="{D867DC51-EEF8-434C-AA50-FA3A61F810D5}" srcOrd="1" destOrd="0" presId="urn:microsoft.com/office/officeart/2008/layout/LinedList"/>
    <dgm:cxn modelId="{E0AE2FB8-3C59-453C-AFC5-CCD7EACACD50}" type="presParOf" srcId="{D867DC51-EEF8-434C-AA50-FA3A61F810D5}" destId="{61CEF998-D8E5-4F4F-A04C-15AC8E65CFAC}" srcOrd="0" destOrd="0" presId="urn:microsoft.com/office/officeart/2008/layout/LinedList"/>
    <dgm:cxn modelId="{FEBB6C9C-AADD-48BE-9084-6221612ED663}" type="presParOf" srcId="{D867DC51-EEF8-434C-AA50-FA3A61F810D5}" destId="{84CF417B-8F6F-434C-94F7-B5D2AC5D0FD0}" srcOrd="1" destOrd="0" presId="urn:microsoft.com/office/officeart/2008/layout/LinedList"/>
    <dgm:cxn modelId="{D8E17D70-3362-4836-B013-2B655EB2E0E3}" type="presParOf" srcId="{84CF417B-8F6F-434C-94F7-B5D2AC5D0FD0}" destId="{861D1565-2A6D-4BFF-98C9-E330EC30E5A3}" srcOrd="0" destOrd="0" presId="urn:microsoft.com/office/officeart/2008/layout/LinedList"/>
    <dgm:cxn modelId="{C499E26A-E4F2-41E4-BD2A-AB7E3BF0F8B4}" type="presParOf" srcId="{84CF417B-8F6F-434C-94F7-B5D2AC5D0FD0}" destId="{57F431F6-1E2D-451D-826A-53EA042A7B8A}" srcOrd="1" destOrd="0" presId="urn:microsoft.com/office/officeart/2008/layout/LinedList"/>
    <dgm:cxn modelId="{7FAB94D6-244D-42FC-ACE7-86A33956B898}" type="presParOf" srcId="{57F431F6-1E2D-451D-826A-53EA042A7B8A}" destId="{D7F4B011-B86B-4ECD-A841-BAB127D01CB9}" srcOrd="0" destOrd="0" presId="urn:microsoft.com/office/officeart/2008/layout/LinedList"/>
    <dgm:cxn modelId="{A289817A-28EF-43B2-9529-F9909058DCF6}" type="presParOf" srcId="{57F431F6-1E2D-451D-826A-53EA042A7B8A}" destId="{B99729B9-EAC4-407B-B5F0-DFF83BED45FB}" srcOrd="1" destOrd="0" presId="urn:microsoft.com/office/officeart/2008/layout/LinedList"/>
    <dgm:cxn modelId="{87355941-542B-4CB9-81C7-130F6BAC95B7}" type="presParOf" srcId="{57F431F6-1E2D-451D-826A-53EA042A7B8A}" destId="{E6507BE3-A879-42D2-BB75-278690F31915}" srcOrd="2" destOrd="0" presId="urn:microsoft.com/office/officeart/2008/layout/LinedList"/>
    <dgm:cxn modelId="{88C7A0CB-A8A6-433A-A8E2-48AEC5939BA4}" type="presParOf" srcId="{84CF417B-8F6F-434C-94F7-B5D2AC5D0FD0}" destId="{5644AF2A-904C-48C4-BB5D-238C041D813C}" srcOrd="2" destOrd="0" presId="urn:microsoft.com/office/officeart/2008/layout/LinedList"/>
    <dgm:cxn modelId="{8140F432-16F2-4E46-84CD-98883FC5EA0F}" type="presParOf" srcId="{84CF417B-8F6F-434C-94F7-B5D2AC5D0FD0}" destId="{B4240AB2-33CE-4379-A84E-96ADE4828621}" srcOrd="3" destOrd="0" presId="urn:microsoft.com/office/officeart/2008/layout/LinedList"/>
    <dgm:cxn modelId="{A8CEBC5C-E879-4D86-B70F-76FB80C79A3B}" type="presParOf" srcId="{84CF417B-8F6F-434C-94F7-B5D2AC5D0FD0}" destId="{510A9555-C501-4B43-9725-7CE819AD4225}" srcOrd="4" destOrd="0" presId="urn:microsoft.com/office/officeart/2008/layout/LinedList"/>
    <dgm:cxn modelId="{CC857C14-8704-4425-87F3-B87EBF62D27F}" type="presParOf" srcId="{510A9555-C501-4B43-9725-7CE819AD4225}" destId="{F5DAF5B4-8878-4F95-8FCA-340D72804A8C}" srcOrd="0" destOrd="0" presId="urn:microsoft.com/office/officeart/2008/layout/LinedList"/>
    <dgm:cxn modelId="{EE0107C4-87B3-4F49-A090-5EED146A9772}" type="presParOf" srcId="{510A9555-C501-4B43-9725-7CE819AD4225}" destId="{7F90833D-EF2D-44DB-B9E8-4E91BC8C4BEE}" srcOrd="1" destOrd="0" presId="urn:microsoft.com/office/officeart/2008/layout/LinedList"/>
    <dgm:cxn modelId="{DF51AA83-4EF3-4C87-91FC-FBA8279A6A25}" type="presParOf" srcId="{510A9555-C501-4B43-9725-7CE819AD4225}" destId="{8881A447-70A9-4125-89B5-A6B57B5FA312}" srcOrd="2" destOrd="0" presId="urn:microsoft.com/office/officeart/2008/layout/LinedList"/>
    <dgm:cxn modelId="{44712A35-335A-4AC0-A2D6-79939A551676}" type="presParOf" srcId="{84CF417B-8F6F-434C-94F7-B5D2AC5D0FD0}" destId="{FA560C3F-A36F-4E95-AA39-A623A9402AC6}" srcOrd="5" destOrd="0" presId="urn:microsoft.com/office/officeart/2008/layout/LinedList"/>
    <dgm:cxn modelId="{AB7D0B65-8745-44C1-B821-FA05FA8B0CA0}" type="presParOf" srcId="{84CF417B-8F6F-434C-94F7-B5D2AC5D0FD0}" destId="{8C8721CF-9F40-43B3-A530-7BC820F05C03}" srcOrd="6" destOrd="0" presId="urn:microsoft.com/office/officeart/2008/layout/LinedList"/>
    <dgm:cxn modelId="{BE020463-D72B-4DE1-A5B5-FAA48F06944B}" type="presParOf" srcId="{DC96583D-98E5-4945-B572-47F2E48451A1}" destId="{1D9D6462-4774-40DA-A502-B5621D662EC2}" srcOrd="2" destOrd="0" presId="urn:microsoft.com/office/officeart/2008/layout/LinedList"/>
    <dgm:cxn modelId="{CFB15B35-6F7D-4BE2-9EDA-96DB93BF1CDB}" type="presParOf" srcId="{DC96583D-98E5-4945-B572-47F2E48451A1}" destId="{A1E95082-9020-45A5-BFF0-66EA7C2A9213}" srcOrd="3" destOrd="0" presId="urn:microsoft.com/office/officeart/2008/layout/LinedList"/>
    <dgm:cxn modelId="{2FF39D6D-1564-491D-B513-83A049745F6B}" type="presParOf" srcId="{A1E95082-9020-45A5-BFF0-66EA7C2A9213}" destId="{AA6892D2-4F4E-45AE-BDEF-B6C23A6FCF43}" srcOrd="0" destOrd="0" presId="urn:microsoft.com/office/officeart/2008/layout/LinedList"/>
    <dgm:cxn modelId="{4EDF6F12-2BD6-4A46-A3D6-5DBF8C2FD525}" type="presParOf" srcId="{A1E95082-9020-45A5-BFF0-66EA7C2A9213}" destId="{70CCF5FB-B996-414B-AA65-8FC2FDE03005}" srcOrd="1" destOrd="0" presId="urn:microsoft.com/office/officeart/2008/layout/LinedList"/>
    <dgm:cxn modelId="{8DAB71CD-9DA0-48B4-83CA-71EB4C8F01E2}" type="presParOf" srcId="{70CCF5FB-B996-414B-AA65-8FC2FDE03005}" destId="{6A1A0731-24BF-49F8-8AA7-6B9B248EC3CB}" srcOrd="0" destOrd="0" presId="urn:microsoft.com/office/officeart/2008/layout/LinedList"/>
    <dgm:cxn modelId="{D9FB786D-1D13-4A8B-8ED1-DAF07C1FFE3F}" type="presParOf" srcId="{70CCF5FB-B996-414B-AA65-8FC2FDE03005}" destId="{E943BB19-023B-46CB-9CC3-17B0E94E7E7C}" srcOrd="1" destOrd="0" presId="urn:microsoft.com/office/officeart/2008/layout/LinedList"/>
    <dgm:cxn modelId="{7CF38C76-51CB-41DF-A215-85E0F3B1B99A}" type="presParOf" srcId="{E943BB19-023B-46CB-9CC3-17B0E94E7E7C}" destId="{00ACA294-BF6F-4F97-9178-671FD761C9B9}" srcOrd="0" destOrd="0" presId="urn:microsoft.com/office/officeart/2008/layout/LinedList"/>
    <dgm:cxn modelId="{4BC514B1-7B20-48EC-B3A9-CC5CF3084494}" type="presParOf" srcId="{E943BB19-023B-46CB-9CC3-17B0E94E7E7C}" destId="{467A407A-680E-45FD-9088-F124CCAAC436}" srcOrd="1" destOrd="0" presId="urn:microsoft.com/office/officeart/2008/layout/LinedList"/>
    <dgm:cxn modelId="{3488470D-8D3D-4B6B-9FB7-7A703BD1809E}" type="presParOf" srcId="{E943BB19-023B-46CB-9CC3-17B0E94E7E7C}" destId="{653A4BF0-27BE-465A-AF0C-B30E4C870502}" srcOrd="2" destOrd="0" presId="urn:microsoft.com/office/officeart/2008/layout/LinedList"/>
    <dgm:cxn modelId="{31E75C54-D418-49ED-959C-E9FF5EAADC4A}" type="presParOf" srcId="{70CCF5FB-B996-414B-AA65-8FC2FDE03005}" destId="{0713516D-44BB-4D6B-ADAE-F516C9CE23B9}" srcOrd="2" destOrd="0" presId="urn:microsoft.com/office/officeart/2008/layout/LinedList"/>
    <dgm:cxn modelId="{FB56E057-4A5C-4BBA-8019-87B670709D8D}" type="presParOf" srcId="{70CCF5FB-B996-414B-AA65-8FC2FDE03005}" destId="{EDE1BD75-13A4-4D73-9617-57C062320B11}" srcOrd="3" destOrd="0" presId="urn:microsoft.com/office/officeart/2008/layout/LinedList"/>
    <dgm:cxn modelId="{C8845892-4BC5-47E5-A17C-935BA014B73D}" type="presParOf" srcId="{70CCF5FB-B996-414B-AA65-8FC2FDE03005}" destId="{B52B03AB-8640-49E8-8191-17105A5AD870}" srcOrd="4" destOrd="0" presId="urn:microsoft.com/office/officeart/2008/layout/LinedList"/>
    <dgm:cxn modelId="{6D3AB489-7135-41AC-A4E3-6145E0247DB6}" type="presParOf" srcId="{B52B03AB-8640-49E8-8191-17105A5AD870}" destId="{7D66D59D-B270-4791-9801-7554CBB94973}" srcOrd="0" destOrd="0" presId="urn:microsoft.com/office/officeart/2008/layout/LinedList"/>
    <dgm:cxn modelId="{652AF2DB-6F99-4CC8-A811-9343D6F28ECC}" type="presParOf" srcId="{B52B03AB-8640-49E8-8191-17105A5AD870}" destId="{AC8ECCD1-36B7-42E4-8B67-F827FD560FC9}" srcOrd="1" destOrd="0" presId="urn:microsoft.com/office/officeart/2008/layout/LinedList"/>
    <dgm:cxn modelId="{1CBF8E14-95FC-4376-BCB8-381674B97891}" type="presParOf" srcId="{B52B03AB-8640-49E8-8191-17105A5AD870}" destId="{0EDA292C-11E3-4943-9FF0-7C8A70EE4B32}" srcOrd="2" destOrd="0" presId="urn:microsoft.com/office/officeart/2008/layout/LinedList"/>
    <dgm:cxn modelId="{8C735BD3-7663-4E5B-8293-C5D59FCE92AE}" type="presParOf" srcId="{70CCF5FB-B996-414B-AA65-8FC2FDE03005}" destId="{7774B844-1083-4D53-B54B-7062A1D0A224}" srcOrd="5" destOrd="0" presId="urn:microsoft.com/office/officeart/2008/layout/LinedList"/>
    <dgm:cxn modelId="{B07CCF9C-7185-48F6-8581-45C24D3CFA6C}" type="presParOf" srcId="{70CCF5FB-B996-414B-AA65-8FC2FDE03005}" destId="{3ACD317C-9B94-4CB6-9CBD-FDC9CB3E4855}" srcOrd="6" destOrd="0" presId="urn:microsoft.com/office/officeart/2008/layout/LinedList"/>
    <dgm:cxn modelId="{2DB380ED-F6F8-4339-9C44-369F209D73AA}" type="presParOf" srcId="{DC96583D-98E5-4945-B572-47F2E48451A1}" destId="{A802936E-6CC5-40F3-89D0-12E303187F75}" srcOrd="4" destOrd="0" presId="urn:microsoft.com/office/officeart/2008/layout/LinedList"/>
    <dgm:cxn modelId="{CE9869CF-355A-4770-82DB-B30B028861D4}" type="presParOf" srcId="{DC96583D-98E5-4945-B572-47F2E48451A1}" destId="{BFFB418E-18E7-42BC-839C-17CB68E448AA}" srcOrd="5" destOrd="0" presId="urn:microsoft.com/office/officeart/2008/layout/LinedList"/>
    <dgm:cxn modelId="{E81D5DAD-DB97-4DEF-9D42-2A9D7D00259E}" type="presParOf" srcId="{BFFB418E-18E7-42BC-839C-17CB68E448AA}" destId="{122CA4BA-E47A-4299-BDE6-80B54E7DFCC5}" srcOrd="0" destOrd="0" presId="urn:microsoft.com/office/officeart/2008/layout/LinedList"/>
    <dgm:cxn modelId="{78A34A7B-5F2F-4EB9-B71A-8C5D94F9E53C}" type="presParOf" srcId="{BFFB418E-18E7-42BC-839C-17CB68E448AA}" destId="{58DA7479-33EA-47C2-8FEF-51B1EAE76274}" srcOrd="1" destOrd="0" presId="urn:microsoft.com/office/officeart/2008/layout/LinedList"/>
    <dgm:cxn modelId="{426F9F5F-0369-40A0-A469-03AAD240D0CA}" type="presParOf" srcId="{58DA7479-33EA-47C2-8FEF-51B1EAE76274}" destId="{FF664C79-01ED-47E9-8373-C2D806C13F79}" srcOrd="0" destOrd="0" presId="urn:microsoft.com/office/officeart/2008/layout/LinedList"/>
    <dgm:cxn modelId="{2370055A-AC0F-47CE-BB3D-FFA4E1B245F6}" type="presParOf" srcId="{58DA7479-33EA-47C2-8FEF-51B1EAE76274}" destId="{646DE6A0-6BA3-4790-9A4F-AC244F844687}" srcOrd="1" destOrd="0" presId="urn:microsoft.com/office/officeart/2008/layout/LinedList"/>
    <dgm:cxn modelId="{F0740E23-7FF8-4680-9C67-2D08EEEC7A68}" type="presParOf" srcId="{646DE6A0-6BA3-4790-9A4F-AC244F844687}" destId="{89E6D9DD-33A6-4145-8705-0A1B22CA4330}" srcOrd="0" destOrd="0" presId="urn:microsoft.com/office/officeart/2008/layout/LinedList"/>
    <dgm:cxn modelId="{D9AFEB86-F534-4C61-AF3C-A22CB897668E}" type="presParOf" srcId="{646DE6A0-6BA3-4790-9A4F-AC244F844687}" destId="{3C91D597-704E-417C-A125-D0E8D1656931}" srcOrd="1" destOrd="0" presId="urn:microsoft.com/office/officeart/2008/layout/LinedList"/>
    <dgm:cxn modelId="{86C18027-9334-4E74-8A06-4DBD500A978B}" type="presParOf" srcId="{646DE6A0-6BA3-4790-9A4F-AC244F844687}" destId="{F8618631-F04D-4D3F-AEA0-0ABE2CE549B0}" srcOrd="2" destOrd="0" presId="urn:microsoft.com/office/officeart/2008/layout/LinedList"/>
    <dgm:cxn modelId="{284002EC-84FA-4BF1-B0F7-576C8BCDFAF5}" type="presParOf" srcId="{58DA7479-33EA-47C2-8FEF-51B1EAE76274}" destId="{F8C794A5-EB27-4183-B8A3-87FD1796A726}" srcOrd="2" destOrd="0" presId="urn:microsoft.com/office/officeart/2008/layout/LinedList"/>
    <dgm:cxn modelId="{10C3322C-389E-47E6-B620-DEBEC8BC60FB}" type="presParOf" srcId="{58DA7479-33EA-47C2-8FEF-51B1EAE76274}" destId="{F98726BD-C73B-4E0E-84F7-49C29625DC26}" srcOrd="3" destOrd="0" presId="urn:microsoft.com/office/officeart/2008/layout/LinedList"/>
    <dgm:cxn modelId="{9F0C0B6F-BE68-410C-9AE1-86B6A09EE6A1}" type="presParOf" srcId="{58DA7479-33EA-47C2-8FEF-51B1EAE76274}" destId="{1CE3C136-5893-44BA-B6E7-7C56BD532C10}" srcOrd="4" destOrd="0" presId="urn:microsoft.com/office/officeart/2008/layout/LinedList"/>
    <dgm:cxn modelId="{58CF35D5-8D96-4725-865F-F9C8049E2D75}" type="presParOf" srcId="{1CE3C136-5893-44BA-B6E7-7C56BD532C10}" destId="{F819C7A6-B4F3-4635-9449-51D12CF1CF45}" srcOrd="0" destOrd="0" presId="urn:microsoft.com/office/officeart/2008/layout/LinedList"/>
    <dgm:cxn modelId="{D5B5F34F-902E-4883-A71F-8A3C5B49C845}" type="presParOf" srcId="{1CE3C136-5893-44BA-B6E7-7C56BD532C10}" destId="{368A692D-F441-4B50-9C17-D3D30E7A9C22}" srcOrd="1" destOrd="0" presId="urn:microsoft.com/office/officeart/2008/layout/LinedList"/>
    <dgm:cxn modelId="{C2068CE0-DE45-4A76-AF5F-0E2831A89DE2}" type="presParOf" srcId="{1CE3C136-5893-44BA-B6E7-7C56BD532C10}" destId="{A2DB29F6-A7E4-44C9-B561-5826AC01BE11}" srcOrd="2" destOrd="0" presId="urn:microsoft.com/office/officeart/2008/layout/LinedList"/>
    <dgm:cxn modelId="{B40331CC-4C9F-4E3C-BDCD-B8BB5D8D1891}" type="presParOf" srcId="{58DA7479-33EA-47C2-8FEF-51B1EAE76274}" destId="{BA82F8E7-D496-4B23-8EAD-F7786949719D}" srcOrd="5" destOrd="0" presId="urn:microsoft.com/office/officeart/2008/layout/LinedList"/>
    <dgm:cxn modelId="{A53699A1-8E74-4A76-AAED-D5C0390EEDBB}" type="presParOf" srcId="{58DA7479-33EA-47C2-8FEF-51B1EAE76274}" destId="{5A532B5C-47B0-479E-B489-5850714C2E87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E6BFC9-8D2E-4C2C-9178-FC2326F681FB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E3C0E30-1931-4DCD-BE7A-02612B3A9033}">
      <dgm:prSet/>
      <dgm:spPr/>
      <dgm:t>
        <a:bodyPr/>
        <a:lstStyle/>
        <a:p>
          <a:r>
            <a:rPr lang="en-US" dirty="0"/>
            <a:t>Key traits</a:t>
          </a:r>
        </a:p>
      </dgm:t>
    </dgm:pt>
    <dgm:pt modelId="{395D091D-2406-42A9-891D-23D2327425F0}" type="parTrans" cxnId="{A6DEA2F2-F993-497E-96DF-EE10699F1114}">
      <dgm:prSet/>
      <dgm:spPr/>
      <dgm:t>
        <a:bodyPr/>
        <a:lstStyle/>
        <a:p>
          <a:endParaRPr lang="en-US"/>
        </a:p>
      </dgm:t>
    </dgm:pt>
    <dgm:pt modelId="{0A56E647-3D94-4910-95FC-28A6C33D0B9F}" type="sibTrans" cxnId="{A6DEA2F2-F993-497E-96DF-EE10699F1114}">
      <dgm:prSet/>
      <dgm:spPr/>
      <dgm:t>
        <a:bodyPr/>
        <a:lstStyle/>
        <a:p>
          <a:endParaRPr lang="en-US"/>
        </a:p>
      </dgm:t>
    </dgm:pt>
    <dgm:pt modelId="{1B2007DE-B72B-48FD-901D-0C7DB3E2956C}">
      <dgm:prSet/>
      <dgm:spPr/>
      <dgm:t>
        <a:bodyPr/>
        <a:lstStyle/>
        <a:p>
          <a:r>
            <a:rPr lang="en-US" dirty="0"/>
            <a:t>Intense planning to maximize harm and gain media attention</a:t>
          </a:r>
        </a:p>
      </dgm:t>
    </dgm:pt>
    <dgm:pt modelId="{317A144E-6D53-47E2-B26C-D4BC877C16BF}" type="parTrans" cxnId="{2957E592-7575-4C6C-A516-E85462AA2EF3}">
      <dgm:prSet/>
      <dgm:spPr/>
      <dgm:t>
        <a:bodyPr/>
        <a:lstStyle/>
        <a:p>
          <a:endParaRPr lang="en-US"/>
        </a:p>
      </dgm:t>
    </dgm:pt>
    <dgm:pt modelId="{2338A1AA-F151-47A8-8417-ABEDFD7D55BF}" type="sibTrans" cxnId="{2957E592-7575-4C6C-A516-E85462AA2EF3}">
      <dgm:prSet/>
      <dgm:spPr/>
      <dgm:t>
        <a:bodyPr/>
        <a:lstStyle/>
        <a:p>
          <a:endParaRPr lang="en-US"/>
        </a:p>
      </dgm:t>
    </dgm:pt>
    <dgm:pt modelId="{35942AF7-42F3-495B-B0AF-FC1C887FDE41}">
      <dgm:prSet/>
      <dgm:spPr/>
      <dgm:t>
        <a:bodyPr/>
        <a:lstStyle/>
        <a:p>
          <a:r>
            <a:rPr lang="en-US" dirty="0"/>
            <a:t>Often involves the use of firearms</a:t>
          </a:r>
        </a:p>
      </dgm:t>
    </dgm:pt>
    <dgm:pt modelId="{E03E6615-5AF4-4D9D-8175-A72ADD4A65AB}" type="parTrans" cxnId="{064D96B4-82E9-4CDE-86CC-9C49B634324E}">
      <dgm:prSet/>
      <dgm:spPr/>
      <dgm:t>
        <a:bodyPr/>
        <a:lstStyle/>
        <a:p>
          <a:endParaRPr lang="en-US"/>
        </a:p>
      </dgm:t>
    </dgm:pt>
    <dgm:pt modelId="{922CA5F6-F22C-4D9C-87D6-97C62A2B4D49}" type="sibTrans" cxnId="{064D96B4-82E9-4CDE-86CC-9C49B634324E}">
      <dgm:prSet/>
      <dgm:spPr/>
      <dgm:t>
        <a:bodyPr/>
        <a:lstStyle/>
        <a:p>
          <a:endParaRPr lang="en-US"/>
        </a:p>
      </dgm:t>
    </dgm:pt>
    <dgm:pt modelId="{FBCC2B02-7586-40B9-9172-0538F6B9BD14}">
      <dgm:prSet/>
      <dgm:spPr/>
      <dgm:t>
        <a:bodyPr/>
        <a:lstStyle/>
        <a:p>
          <a:r>
            <a:rPr lang="en-US" dirty="0"/>
            <a:t>Psychological Aspects</a:t>
          </a:r>
        </a:p>
      </dgm:t>
    </dgm:pt>
    <dgm:pt modelId="{2946B32A-754B-450E-A275-D151E8EBC527}" type="parTrans" cxnId="{A30EB717-5070-4986-A9B2-564ECA74E8D8}">
      <dgm:prSet/>
      <dgm:spPr/>
      <dgm:t>
        <a:bodyPr/>
        <a:lstStyle/>
        <a:p>
          <a:endParaRPr lang="en-US"/>
        </a:p>
      </dgm:t>
    </dgm:pt>
    <dgm:pt modelId="{841BEE8F-758D-4C76-A4E0-9A2F62689D48}" type="sibTrans" cxnId="{A30EB717-5070-4986-A9B2-564ECA74E8D8}">
      <dgm:prSet/>
      <dgm:spPr/>
      <dgm:t>
        <a:bodyPr/>
        <a:lstStyle/>
        <a:p>
          <a:endParaRPr lang="en-US"/>
        </a:p>
      </dgm:t>
    </dgm:pt>
    <dgm:pt modelId="{2E008D5C-3E6D-4511-AD5C-9ECB9CE92A01}">
      <dgm:prSet/>
      <dgm:spPr/>
      <dgm:t>
        <a:bodyPr/>
        <a:lstStyle/>
        <a:p>
          <a:r>
            <a:rPr lang="en-US" dirty="0"/>
            <a:t>Feelings of hopelessness, anger, and revenge</a:t>
          </a:r>
        </a:p>
      </dgm:t>
    </dgm:pt>
    <dgm:pt modelId="{A54DC512-8258-4227-A347-3A1D140B56EB}" type="parTrans" cxnId="{D72CB3E0-2271-4C21-B35E-F4DB9AFF6DFE}">
      <dgm:prSet/>
      <dgm:spPr/>
      <dgm:t>
        <a:bodyPr/>
        <a:lstStyle/>
        <a:p>
          <a:endParaRPr lang="en-US"/>
        </a:p>
      </dgm:t>
    </dgm:pt>
    <dgm:pt modelId="{C0F4CED8-810D-48CF-9B2D-25697CD02FDC}" type="sibTrans" cxnId="{D72CB3E0-2271-4C21-B35E-F4DB9AFF6DFE}">
      <dgm:prSet/>
      <dgm:spPr/>
      <dgm:t>
        <a:bodyPr/>
        <a:lstStyle/>
        <a:p>
          <a:endParaRPr lang="en-US"/>
        </a:p>
      </dgm:t>
    </dgm:pt>
    <dgm:pt modelId="{DFC6BE8D-A69D-4544-A151-180089FABDF6}">
      <dgm:prSet/>
      <dgm:spPr/>
      <dgm:t>
        <a:bodyPr/>
        <a:lstStyle/>
        <a:p>
          <a:r>
            <a:rPr lang="en-US" dirty="0"/>
            <a:t>Suicidal tendencies often accompany the act</a:t>
          </a:r>
        </a:p>
      </dgm:t>
    </dgm:pt>
    <dgm:pt modelId="{F469CBD1-7977-49A0-9CD5-56E86CFB46D4}" type="parTrans" cxnId="{D1D492F8-EAF5-4979-AE71-5AA63693D7D1}">
      <dgm:prSet/>
      <dgm:spPr/>
      <dgm:t>
        <a:bodyPr/>
        <a:lstStyle/>
        <a:p>
          <a:endParaRPr lang="en-US"/>
        </a:p>
      </dgm:t>
    </dgm:pt>
    <dgm:pt modelId="{2121A228-A637-4444-89E1-EB86718D0EF4}" type="sibTrans" cxnId="{D1D492F8-EAF5-4979-AE71-5AA63693D7D1}">
      <dgm:prSet/>
      <dgm:spPr/>
      <dgm:t>
        <a:bodyPr/>
        <a:lstStyle/>
        <a:p>
          <a:endParaRPr lang="en-US"/>
        </a:p>
      </dgm:t>
    </dgm:pt>
    <dgm:pt modelId="{341BF564-A0DB-40B2-8AE5-166E1C8F4C1A}">
      <dgm:prSet/>
      <dgm:spPr/>
      <dgm:t>
        <a:bodyPr/>
        <a:lstStyle/>
        <a:p>
          <a:r>
            <a:rPr lang="en-US" dirty="0"/>
            <a:t>Sex Differences</a:t>
          </a:r>
        </a:p>
      </dgm:t>
    </dgm:pt>
    <dgm:pt modelId="{BBCFBEA4-BB05-4080-B2A0-23D7ABC6DD0F}" type="parTrans" cxnId="{766C6009-B1E6-4386-92D8-0C2A4578016F}">
      <dgm:prSet/>
      <dgm:spPr/>
      <dgm:t>
        <a:bodyPr/>
        <a:lstStyle/>
        <a:p>
          <a:endParaRPr lang="en-US"/>
        </a:p>
      </dgm:t>
    </dgm:pt>
    <dgm:pt modelId="{D2CD0B90-1B8B-49BA-8663-373C0A9D890F}" type="sibTrans" cxnId="{766C6009-B1E6-4386-92D8-0C2A4578016F}">
      <dgm:prSet/>
      <dgm:spPr/>
      <dgm:t>
        <a:bodyPr/>
        <a:lstStyle/>
        <a:p>
          <a:endParaRPr lang="en-US"/>
        </a:p>
      </dgm:t>
    </dgm:pt>
    <dgm:pt modelId="{1FE2872D-11B5-481A-95D5-0DE8A7D76D85}">
      <dgm:prSet/>
      <dgm:spPr/>
      <dgm:t>
        <a:bodyPr/>
        <a:lstStyle/>
        <a:p>
          <a:r>
            <a:rPr lang="en-US" dirty="0"/>
            <a:t>Males often act in public spaces, use firearms, and have a desire for notoriety</a:t>
          </a:r>
        </a:p>
      </dgm:t>
    </dgm:pt>
    <dgm:pt modelId="{40B75D70-A37D-45B7-89DD-DED7379D77FD}" type="parTrans" cxnId="{92E5F1F7-3577-4C10-AC6B-A9E17E0676C0}">
      <dgm:prSet/>
      <dgm:spPr/>
      <dgm:t>
        <a:bodyPr/>
        <a:lstStyle/>
        <a:p>
          <a:endParaRPr lang="en-US"/>
        </a:p>
      </dgm:t>
    </dgm:pt>
    <dgm:pt modelId="{A560852C-910B-43C9-A9AD-BF94229B1DF3}" type="sibTrans" cxnId="{92E5F1F7-3577-4C10-AC6B-A9E17E0676C0}">
      <dgm:prSet/>
      <dgm:spPr/>
      <dgm:t>
        <a:bodyPr/>
        <a:lstStyle/>
        <a:p>
          <a:endParaRPr lang="en-US"/>
        </a:p>
      </dgm:t>
    </dgm:pt>
    <dgm:pt modelId="{7F026B96-3774-4EF2-94D9-165A12A03350}">
      <dgm:prSet/>
      <dgm:spPr/>
      <dgm:t>
        <a:bodyPr/>
        <a:lstStyle/>
        <a:p>
          <a:r>
            <a:rPr lang="en-US" dirty="0"/>
            <a:t>Females often act in personal spaces, use poison, and exhibit emotional straining</a:t>
          </a:r>
        </a:p>
      </dgm:t>
    </dgm:pt>
    <dgm:pt modelId="{33B0FFB7-0826-4944-9BEC-E6DE5455C33D}" type="parTrans" cxnId="{2D510FB0-6CE5-4463-932F-FFDCD27559C4}">
      <dgm:prSet/>
      <dgm:spPr/>
      <dgm:t>
        <a:bodyPr/>
        <a:lstStyle/>
        <a:p>
          <a:endParaRPr lang="en-US"/>
        </a:p>
      </dgm:t>
    </dgm:pt>
    <dgm:pt modelId="{CC18E64E-CAB3-499E-84E7-08DC30FE503B}" type="sibTrans" cxnId="{2D510FB0-6CE5-4463-932F-FFDCD27559C4}">
      <dgm:prSet/>
      <dgm:spPr/>
      <dgm:t>
        <a:bodyPr/>
        <a:lstStyle/>
        <a:p>
          <a:endParaRPr lang="en-US"/>
        </a:p>
      </dgm:t>
    </dgm:pt>
    <dgm:pt modelId="{4B57C0B9-C36C-4475-B693-BA3181CE2C5D}" type="pres">
      <dgm:prSet presAssocID="{3FE6BFC9-8D2E-4C2C-9178-FC2326F681FB}" presName="vert0" presStyleCnt="0">
        <dgm:presLayoutVars>
          <dgm:dir/>
          <dgm:animOne val="branch"/>
          <dgm:animLvl val="lvl"/>
        </dgm:presLayoutVars>
      </dgm:prSet>
      <dgm:spPr/>
    </dgm:pt>
    <dgm:pt modelId="{397CBBC1-32D3-4E87-8E28-C0A757EF19EA}" type="pres">
      <dgm:prSet presAssocID="{8E3C0E30-1931-4DCD-BE7A-02612B3A9033}" presName="thickLine" presStyleLbl="alignNode1" presStyleIdx="0" presStyleCnt="3"/>
      <dgm:spPr/>
    </dgm:pt>
    <dgm:pt modelId="{5812B845-F42E-479A-ACD1-FEA0B3134748}" type="pres">
      <dgm:prSet presAssocID="{8E3C0E30-1931-4DCD-BE7A-02612B3A9033}" presName="horz1" presStyleCnt="0"/>
      <dgm:spPr/>
    </dgm:pt>
    <dgm:pt modelId="{41AFBF15-CB15-4FA8-ADCA-846B375CD8B7}" type="pres">
      <dgm:prSet presAssocID="{8E3C0E30-1931-4DCD-BE7A-02612B3A9033}" presName="tx1" presStyleLbl="revTx" presStyleIdx="0" presStyleCnt="9"/>
      <dgm:spPr/>
    </dgm:pt>
    <dgm:pt modelId="{A8AE1E7C-72BC-4649-8008-DFBE814A0AC5}" type="pres">
      <dgm:prSet presAssocID="{8E3C0E30-1931-4DCD-BE7A-02612B3A9033}" presName="vert1" presStyleCnt="0"/>
      <dgm:spPr/>
    </dgm:pt>
    <dgm:pt modelId="{7691585F-979C-46E0-849D-CEDC529F9E89}" type="pres">
      <dgm:prSet presAssocID="{1B2007DE-B72B-48FD-901D-0C7DB3E2956C}" presName="vertSpace2a" presStyleCnt="0"/>
      <dgm:spPr/>
    </dgm:pt>
    <dgm:pt modelId="{64160112-2335-43BE-BF14-0451BA835CA7}" type="pres">
      <dgm:prSet presAssocID="{1B2007DE-B72B-48FD-901D-0C7DB3E2956C}" presName="horz2" presStyleCnt="0"/>
      <dgm:spPr/>
    </dgm:pt>
    <dgm:pt modelId="{1D7C37A6-9A04-4FB9-B3A4-D64B6539754C}" type="pres">
      <dgm:prSet presAssocID="{1B2007DE-B72B-48FD-901D-0C7DB3E2956C}" presName="horzSpace2" presStyleCnt="0"/>
      <dgm:spPr/>
    </dgm:pt>
    <dgm:pt modelId="{F16B3BFB-4B6A-4A5D-9153-2DF28DBFCD15}" type="pres">
      <dgm:prSet presAssocID="{1B2007DE-B72B-48FD-901D-0C7DB3E2956C}" presName="tx2" presStyleLbl="revTx" presStyleIdx="1" presStyleCnt="9"/>
      <dgm:spPr/>
    </dgm:pt>
    <dgm:pt modelId="{91471969-40F8-456B-8BFD-C8C83B437B5F}" type="pres">
      <dgm:prSet presAssocID="{1B2007DE-B72B-48FD-901D-0C7DB3E2956C}" presName="vert2" presStyleCnt="0"/>
      <dgm:spPr/>
    </dgm:pt>
    <dgm:pt modelId="{0873C965-4701-4427-889C-D04D60666598}" type="pres">
      <dgm:prSet presAssocID="{1B2007DE-B72B-48FD-901D-0C7DB3E2956C}" presName="thinLine2b" presStyleLbl="callout" presStyleIdx="0" presStyleCnt="6"/>
      <dgm:spPr/>
    </dgm:pt>
    <dgm:pt modelId="{51A92224-C7F3-4CA7-890F-4A36404B1878}" type="pres">
      <dgm:prSet presAssocID="{1B2007DE-B72B-48FD-901D-0C7DB3E2956C}" presName="vertSpace2b" presStyleCnt="0"/>
      <dgm:spPr/>
    </dgm:pt>
    <dgm:pt modelId="{8CE61650-F317-497D-92BF-9D17399303D2}" type="pres">
      <dgm:prSet presAssocID="{35942AF7-42F3-495B-B0AF-FC1C887FDE41}" presName="horz2" presStyleCnt="0"/>
      <dgm:spPr/>
    </dgm:pt>
    <dgm:pt modelId="{A390FAAB-9E95-4B1A-889D-36DE95C38161}" type="pres">
      <dgm:prSet presAssocID="{35942AF7-42F3-495B-B0AF-FC1C887FDE41}" presName="horzSpace2" presStyleCnt="0"/>
      <dgm:spPr/>
    </dgm:pt>
    <dgm:pt modelId="{D501E3F7-E98E-474F-A5D1-DF0CB8442424}" type="pres">
      <dgm:prSet presAssocID="{35942AF7-42F3-495B-B0AF-FC1C887FDE41}" presName="tx2" presStyleLbl="revTx" presStyleIdx="2" presStyleCnt="9"/>
      <dgm:spPr/>
    </dgm:pt>
    <dgm:pt modelId="{98B08264-3DD7-4382-9541-1A49B242D9D2}" type="pres">
      <dgm:prSet presAssocID="{35942AF7-42F3-495B-B0AF-FC1C887FDE41}" presName="vert2" presStyleCnt="0"/>
      <dgm:spPr/>
    </dgm:pt>
    <dgm:pt modelId="{B101F296-C759-4611-A93C-A40896C25BB0}" type="pres">
      <dgm:prSet presAssocID="{35942AF7-42F3-495B-B0AF-FC1C887FDE41}" presName="thinLine2b" presStyleLbl="callout" presStyleIdx="1" presStyleCnt="6"/>
      <dgm:spPr/>
    </dgm:pt>
    <dgm:pt modelId="{8BD4F3EC-62DE-471B-A892-C5AE2314DCE0}" type="pres">
      <dgm:prSet presAssocID="{35942AF7-42F3-495B-B0AF-FC1C887FDE41}" presName="vertSpace2b" presStyleCnt="0"/>
      <dgm:spPr/>
    </dgm:pt>
    <dgm:pt modelId="{7F687E4A-837C-45A7-AB94-E990B662F6DB}" type="pres">
      <dgm:prSet presAssocID="{FBCC2B02-7586-40B9-9172-0538F6B9BD14}" presName="thickLine" presStyleLbl="alignNode1" presStyleIdx="1" presStyleCnt="3"/>
      <dgm:spPr/>
    </dgm:pt>
    <dgm:pt modelId="{3F520206-8C08-4CA3-BC11-D34B799E84E7}" type="pres">
      <dgm:prSet presAssocID="{FBCC2B02-7586-40B9-9172-0538F6B9BD14}" presName="horz1" presStyleCnt="0"/>
      <dgm:spPr/>
    </dgm:pt>
    <dgm:pt modelId="{798ED719-9E36-4369-9242-AF59DB2BB506}" type="pres">
      <dgm:prSet presAssocID="{FBCC2B02-7586-40B9-9172-0538F6B9BD14}" presName="tx1" presStyleLbl="revTx" presStyleIdx="3" presStyleCnt="9"/>
      <dgm:spPr/>
    </dgm:pt>
    <dgm:pt modelId="{E9FA0BDE-6563-41C3-B310-9B470541B7EA}" type="pres">
      <dgm:prSet presAssocID="{FBCC2B02-7586-40B9-9172-0538F6B9BD14}" presName="vert1" presStyleCnt="0"/>
      <dgm:spPr/>
    </dgm:pt>
    <dgm:pt modelId="{D3003D79-DED6-4F18-9527-42BAE183428C}" type="pres">
      <dgm:prSet presAssocID="{2E008D5C-3E6D-4511-AD5C-9ECB9CE92A01}" presName="vertSpace2a" presStyleCnt="0"/>
      <dgm:spPr/>
    </dgm:pt>
    <dgm:pt modelId="{2CCD4F43-D985-4CA6-A21A-F240591D19B8}" type="pres">
      <dgm:prSet presAssocID="{2E008D5C-3E6D-4511-AD5C-9ECB9CE92A01}" presName="horz2" presStyleCnt="0"/>
      <dgm:spPr/>
    </dgm:pt>
    <dgm:pt modelId="{B31A378A-5003-44E6-A225-DC6A9ED9F867}" type="pres">
      <dgm:prSet presAssocID="{2E008D5C-3E6D-4511-AD5C-9ECB9CE92A01}" presName="horzSpace2" presStyleCnt="0"/>
      <dgm:spPr/>
    </dgm:pt>
    <dgm:pt modelId="{5FF2C364-C8E4-4194-B16A-9C1D89B8FD92}" type="pres">
      <dgm:prSet presAssocID="{2E008D5C-3E6D-4511-AD5C-9ECB9CE92A01}" presName="tx2" presStyleLbl="revTx" presStyleIdx="4" presStyleCnt="9"/>
      <dgm:spPr/>
    </dgm:pt>
    <dgm:pt modelId="{063500BF-F6E2-4A90-95ED-D964C34FEFB6}" type="pres">
      <dgm:prSet presAssocID="{2E008D5C-3E6D-4511-AD5C-9ECB9CE92A01}" presName="vert2" presStyleCnt="0"/>
      <dgm:spPr/>
    </dgm:pt>
    <dgm:pt modelId="{FC669332-BC6C-4389-B97B-0C41208A19BF}" type="pres">
      <dgm:prSet presAssocID="{2E008D5C-3E6D-4511-AD5C-9ECB9CE92A01}" presName="thinLine2b" presStyleLbl="callout" presStyleIdx="2" presStyleCnt="6"/>
      <dgm:spPr/>
    </dgm:pt>
    <dgm:pt modelId="{9BA62AFC-AF4D-48D9-AFB9-78A6AA4FB691}" type="pres">
      <dgm:prSet presAssocID="{2E008D5C-3E6D-4511-AD5C-9ECB9CE92A01}" presName="vertSpace2b" presStyleCnt="0"/>
      <dgm:spPr/>
    </dgm:pt>
    <dgm:pt modelId="{BE09CBD0-F0E6-4FE8-87F3-F9EC54328D47}" type="pres">
      <dgm:prSet presAssocID="{DFC6BE8D-A69D-4544-A151-180089FABDF6}" presName="horz2" presStyleCnt="0"/>
      <dgm:spPr/>
    </dgm:pt>
    <dgm:pt modelId="{9EAC8F0A-9A58-4B47-986B-1DF492992443}" type="pres">
      <dgm:prSet presAssocID="{DFC6BE8D-A69D-4544-A151-180089FABDF6}" presName="horzSpace2" presStyleCnt="0"/>
      <dgm:spPr/>
    </dgm:pt>
    <dgm:pt modelId="{474D3EB6-D96F-4A92-9D39-AA1B9657ABED}" type="pres">
      <dgm:prSet presAssocID="{DFC6BE8D-A69D-4544-A151-180089FABDF6}" presName="tx2" presStyleLbl="revTx" presStyleIdx="5" presStyleCnt="9"/>
      <dgm:spPr/>
    </dgm:pt>
    <dgm:pt modelId="{363BBDD5-4355-42E6-A49C-7EC1C80C6ED7}" type="pres">
      <dgm:prSet presAssocID="{DFC6BE8D-A69D-4544-A151-180089FABDF6}" presName="vert2" presStyleCnt="0"/>
      <dgm:spPr/>
    </dgm:pt>
    <dgm:pt modelId="{D3E46464-78ED-4C37-952B-A3C415E17F28}" type="pres">
      <dgm:prSet presAssocID="{DFC6BE8D-A69D-4544-A151-180089FABDF6}" presName="thinLine2b" presStyleLbl="callout" presStyleIdx="3" presStyleCnt="6"/>
      <dgm:spPr/>
    </dgm:pt>
    <dgm:pt modelId="{A206FE78-69E3-4089-857C-D44F34FC35FB}" type="pres">
      <dgm:prSet presAssocID="{DFC6BE8D-A69D-4544-A151-180089FABDF6}" presName="vertSpace2b" presStyleCnt="0"/>
      <dgm:spPr/>
    </dgm:pt>
    <dgm:pt modelId="{0A5D8057-9431-4072-9E00-74DCC90690C8}" type="pres">
      <dgm:prSet presAssocID="{341BF564-A0DB-40B2-8AE5-166E1C8F4C1A}" presName="thickLine" presStyleLbl="alignNode1" presStyleIdx="2" presStyleCnt="3"/>
      <dgm:spPr/>
    </dgm:pt>
    <dgm:pt modelId="{11A8B434-58E2-445E-A793-04C12A9ABBF5}" type="pres">
      <dgm:prSet presAssocID="{341BF564-A0DB-40B2-8AE5-166E1C8F4C1A}" presName="horz1" presStyleCnt="0"/>
      <dgm:spPr/>
    </dgm:pt>
    <dgm:pt modelId="{1743E772-236B-422D-A4E3-80DA5D41C59F}" type="pres">
      <dgm:prSet presAssocID="{341BF564-A0DB-40B2-8AE5-166E1C8F4C1A}" presName="tx1" presStyleLbl="revTx" presStyleIdx="6" presStyleCnt="9"/>
      <dgm:spPr/>
    </dgm:pt>
    <dgm:pt modelId="{3B6B4F50-61BF-42B7-97AC-86B82F1531E6}" type="pres">
      <dgm:prSet presAssocID="{341BF564-A0DB-40B2-8AE5-166E1C8F4C1A}" presName="vert1" presStyleCnt="0"/>
      <dgm:spPr/>
    </dgm:pt>
    <dgm:pt modelId="{D723C472-E2B9-4CB1-9A5B-337CF4CA453C}" type="pres">
      <dgm:prSet presAssocID="{1FE2872D-11B5-481A-95D5-0DE8A7D76D85}" presName="vertSpace2a" presStyleCnt="0"/>
      <dgm:spPr/>
    </dgm:pt>
    <dgm:pt modelId="{832A9C01-2A48-4BE8-B766-7794873A86EF}" type="pres">
      <dgm:prSet presAssocID="{1FE2872D-11B5-481A-95D5-0DE8A7D76D85}" presName="horz2" presStyleCnt="0"/>
      <dgm:spPr/>
    </dgm:pt>
    <dgm:pt modelId="{585FD83D-4317-4A7B-A7CC-711AA1232AEF}" type="pres">
      <dgm:prSet presAssocID="{1FE2872D-11B5-481A-95D5-0DE8A7D76D85}" presName="horzSpace2" presStyleCnt="0"/>
      <dgm:spPr/>
    </dgm:pt>
    <dgm:pt modelId="{31E94892-A03C-4A56-A11D-3574FD240E91}" type="pres">
      <dgm:prSet presAssocID="{1FE2872D-11B5-481A-95D5-0DE8A7D76D85}" presName="tx2" presStyleLbl="revTx" presStyleIdx="7" presStyleCnt="9"/>
      <dgm:spPr/>
    </dgm:pt>
    <dgm:pt modelId="{CA9C054A-FEB2-47A9-9EAA-4795D66ECACA}" type="pres">
      <dgm:prSet presAssocID="{1FE2872D-11B5-481A-95D5-0DE8A7D76D85}" presName="vert2" presStyleCnt="0"/>
      <dgm:spPr/>
    </dgm:pt>
    <dgm:pt modelId="{1DDA1629-7CF6-4ED5-86CC-ADB9583224EC}" type="pres">
      <dgm:prSet presAssocID="{1FE2872D-11B5-481A-95D5-0DE8A7D76D85}" presName="thinLine2b" presStyleLbl="callout" presStyleIdx="4" presStyleCnt="6"/>
      <dgm:spPr/>
    </dgm:pt>
    <dgm:pt modelId="{B7EC37E7-DF3C-4E09-A509-84A0EC379B0E}" type="pres">
      <dgm:prSet presAssocID="{1FE2872D-11B5-481A-95D5-0DE8A7D76D85}" presName="vertSpace2b" presStyleCnt="0"/>
      <dgm:spPr/>
    </dgm:pt>
    <dgm:pt modelId="{AF380AE5-A580-48EE-A130-8A4B0A84A58F}" type="pres">
      <dgm:prSet presAssocID="{7F026B96-3774-4EF2-94D9-165A12A03350}" presName="horz2" presStyleCnt="0"/>
      <dgm:spPr/>
    </dgm:pt>
    <dgm:pt modelId="{5B0E8954-A474-4539-A79E-7989AA2282FB}" type="pres">
      <dgm:prSet presAssocID="{7F026B96-3774-4EF2-94D9-165A12A03350}" presName="horzSpace2" presStyleCnt="0"/>
      <dgm:spPr/>
    </dgm:pt>
    <dgm:pt modelId="{846501E6-650E-49D3-8C5B-4E9B9CF3BA4E}" type="pres">
      <dgm:prSet presAssocID="{7F026B96-3774-4EF2-94D9-165A12A03350}" presName="tx2" presStyleLbl="revTx" presStyleIdx="8" presStyleCnt="9"/>
      <dgm:spPr/>
    </dgm:pt>
    <dgm:pt modelId="{54E082A3-038F-4310-B150-FA0BD8DAC8FF}" type="pres">
      <dgm:prSet presAssocID="{7F026B96-3774-4EF2-94D9-165A12A03350}" presName="vert2" presStyleCnt="0"/>
      <dgm:spPr/>
    </dgm:pt>
    <dgm:pt modelId="{56F0AB6C-031E-4AC0-8FD5-45D5B1205F99}" type="pres">
      <dgm:prSet presAssocID="{7F026B96-3774-4EF2-94D9-165A12A03350}" presName="thinLine2b" presStyleLbl="callout" presStyleIdx="5" presStyleCnt="6"/>
      <dgm:spPr/>
    </dgm:pt>
    <dgm:pt modelId="{210064B7-8E44-4646-87B3-D84C724F9C5E}" type="pres">
      <dgm:prSet presAssocID="{7F026B96-3774-4EF2-94D9-165A12A03350}" presName="vertSpace2b" presStyleCnt="0"/>
      <dgm:spPr/>
    </dgm:pt>
  </dgm:ptLst>
  <dgm:cxnLst>
    <dgm:cxn modelId="{766C6009-B1E6-4386-92D8-0C2A4578016F}" srcId="{3FE6BFC9-8D2E-4C2C-9178-FC2326F681FB}" destId="{341BF564-A0DB-40B2-8AE5-166E1C8F4C1A}" srcOrd="2" destOrd="0" parTransId="{BBCFBEA4-BB05-4080-B2A0-23D7ABC6DD0F}" sibTransId="{D2CD0B90-1B8B-49BA-8663-373C0A9D890F}"/>
    <dgm:cxn modelId="{A30EB717-5070-4986-A9B2-564ECA74E8D8}" srcId="{3FE6BFC9-8D2E-4C2C-9178-FC2326F681FB}" destId="{FBCC2B02-7586-40B9-9172-0538F6B9BD14}" srcOrd="1" destOrd="0" parTransId="{2946B32A-754B-450E-A275-D151E8EBC527}" sibTransId="{841BEE8F-758D-4C76-A4E0-9A2F62689D48}"/>
    <dgm:cxn modelId="{80F28E30-0E1C-4225-A015-D186322B9831}" type="presOf" srcId="{8E3C0E30-1931-4DCD-BE7A-02612B3A9033}" destId="{41AFBF15-CB15-4FA8-ADCA-846B375CD8B7}" srcOrd="0" destOrd="0" presId="urn:microsoft.com/office/officeart/2008/layout/LinedList"/>
    <dgm:cxn modelId="{E9B58732-B97B-4C06-BE98-00243EAE7236}" type="presOf" srcId="{DFC6BE8D-A69D-4544-A151-180089FABDF6}" destId="{474D3EB6-D96F-4A92-9D39-AA1B9657ABED}" srcOrd="0" destOrd="0" presId="urn:microsoft.com/office/officeart/2008/layout/LinedList"/>
    <dgm:cxn modelId="{177FA533-244C-449E-B024-3814ED1FE03B}" type="presOf" srcId="{FBCC2B02-7586-40B9-9172-0538F6B9BD14}" destId="{798ED719-9E36-4369-9242-AF59DB2BB506}" srcOrd="0" destOrd="0" presId="urn:microsoft.com/office/officeart/2008/layout/LinedList"/>
    <dgm:cxn modelId="{9316FC60-7C33-4F19-9D11-BF42083E03B8}" type="presOf" srcId="{35942AF7-42F3-495B-B0AF-FC1C887FDE41}" destId="{D501E3F7-E98E-474F-A5D1-DF0CB8442424}" srcOrd="0" destOrd="0" presId="urn:microsoft.com/office/officeart/2008/layout/LinedList"/>
    <dgm:cxn modelId="{EC82CD6D-2081-40AE-B2FC-04C21CD42EDE}" type="presOf" srcId="{1FE2872D-11B5-481A-95D5-0DE8A7D76D85}" destId="{31E94892-A03C-4A56-A11D-3574FD240E91}" srcOrd="0" destOrd="0" presId="urn:microsoft.com/office/officeart/2008/layout/LinedList"/>
    <dgm:cxn modelId="{2957E592-7575-4C6C-A516-E85462AA2EF3}" srcId="{8E3C0E30-1931-4DCD-BE7A-02612B3A9033}" destId="{1B2007DE-B72B-48FD-901D-0C7DB3E2956C}" srcOrd="0" destOrd="0" parTransId="{317A144E-6D53-47E2-B26C-D4BC877C16BF}" sibTransId="{2338A1AA-F151-47A8-8417-ABEDFD7D55BF}"/>
    <dgm:cxn modelId="{1CBBA39C-C52A-4130-A57B-0D277AAF735D}" type="presOf" srcId="{341BF564-A0DB-40B2-8AE5-166E1C8F4C1A}" destId="{1743E772-236B-422D-A4E3-80DA5D41C59F}" srcOrd="0" destOrd="0" presId="urn:microsoft.com/office/officeart/2008/layout/LinedList"/>
    <dgm:cxn modelId="{D91DB9A2-CF8F-4182-B476-6352FDEB3B02}" type="presOf" srcId="{7F026B96-3774-4EF2-94D9-165A12A03350}" destId="{846501E6-650E-49D3-8C5B-4E9B9CF3BA4E}" srcOrd="0" destOrd="0" presId="urn:microsoft.com/office/officeart/2008/layout/LinedList"/>
    <dgm:cxn modelId="{F710EFAD-E9AB-430D-BAEE-144380EBAE50}" type="presOf" srcId="{2E008D5C-3E6D-4511-AD5C-9ECB9CE92A01}" destId="{5FF2C364-C8E4-4194-B16A-9C1D89B8FD92}" srcOrd="0" destOrd="0" presId="urn:microsoft.com/office/officeart/2008/layout/LinedList"/>
    <dgm:cxn modelId="{2D510FB0-6CE5-4463-932F-FFDCD27559C4}" srcId="{341BF564-A0DB-40B2-8AE5-166E1C8F4C1A}" destId="{7F026B96-3774-4EF2-94D9-165A12A03350}" srcOrd="1" destOrd="0" parTransId="{33B0FFB7-0826-4944-9BEC-E6DE5455C33D}" sibTransId="{CC18E64E-CAB3-499E-84E7-08DC30FE503B}"/>
    <dgm:cxn modelId="{064D96B4-82E9-4CDE-86CC-9C49B634324E}" srcId="{8E3C0E30-1931-4DCD-BE7A-02612B3A9033}" destId="{35942AF7-42F3-495B-B0AF-FC1C887FDE41}" srcOrd="1" destOrd="0" parTransId="{E03E6615-5AF4-4D9D-8175-A72ADD4A65AB}" sibTransId="{922CA5F6-F22C-4D9C-87D6-97C62A2B4D49}"/>
    <dgm:cxn modelId="{717056D2-E136-4E12-973E-4A66188BA4DB}" type="presOf" srcId="{3FE6BFC9-8D2E-4C2C-9178-FC2326F681FB}" destId="{4B57C0B9-C36C-4475-B693-BA3181CE2C5D}" srcOrd="0" destOrd="0" presId="urn:microsoft.com/office/officeart/2008/layout/LinedList"/>
    <dgm:cxn modelId="{A91675DA-FE15-4B4F-BF7E-7C4BB5EE75B5}" type="presOf" srcId="{1B2007DE-B72B-48FD-901D-0C7DB3E2956C}" destId="{F16B3BFB-4B6A-4A5D-9153-2DF28DBFCD15}" srcOrd="0" destOrd="0" presId="urn:microsoft.com/office/officeart/2008/layout/LinedList"/>
    <dgm:cxn modelId="{D72CB3E0-2271-4C21-B35E-F4DB9AFF6DFE}" srcId="{FBCC2B02-7586-40B9-9172-0538F6B9BD14}" destId="{2E008D5C-3E6D-4511-AD5C-9ECB9CE92A01}" srcOrd="0" destOrd="0" parTransId="{A54DC512-8258-4227-A347-3A1D140B56EB}" sibTransId="{C0F4CED8-810D-48CF-9B2D-25697CD02FDC}"/>
    <dgm:cxn modelId="{A6DEA2F2-F993-497E-96DF-EE10699F1114}" srcId="{3FE6BFC9-8D2E-4C2C-9178-FC2326F681FB}" destId="{8E3C0E30-1931-4DCD-BE7A-02612B3A9033}" srcOrd="0" destOrd="0" parTransId="{395D091D-2406-42A9-891D-23D2327425F0}" sibTransId="{0A56E647-3D94-4910-95FC-28A6C33D0B9F}"/>
    <dgm:cxn modelId="{92E5F1F7-3577-4C10-AC6B-A9E17E0676C0}" srcId="{341BF564-A0DB-40B2-8AE5-166E1C8F4C1A}" destId="{1FE2872D-11B5-481A-95D5-0DE8A7D76D85}" srcOrd="0" destOrd="0" parTransId="{40B75D70-A37D-45B7-89DD-DED7379D77FD}" sibTransId="{A560852C-910B-43C9-A9AD-BF94229B1DF3}"/>
    <dgm:cxn modelId="{D1D492F8-EAF5-4979-AE71-5AA63693D7D1}" srcId="{FBCC2B02-7586-40B9-9172-0538F6B9BD14}" destId="{DFC6BE8D-A69D-4544-A151-180089FABDF6}" srcOrd="1" destOrd="0" parTransId="{F469CBD1-7977-49A0-9CD5-56E86CFB46D4}" sibTransId="{2121A228-A637-4444-89E1-EB86718D0EF4}"/>
    <dgm:cxn modelId="{51232B4E-7D6E-4287-A4B9-4C77EBE7FFFA}" type="presParOf" srcId="{4B57C0B9-C36C-4475-B693-BA3181CE2C5D}" destId="{397CBBC1-32D3-4E87-8E28-C0A757EF19EA}" srcOrd="0" destOrd="0" presId="urn:microsoft.com/office/officeart/2008/layout/LinedList"/>
    <dgm:cxn modelId="{98D17F7B-B8C4-47F0-82EF-219D34E098CE}" type="presParOf" srcId="{4B57C0B9-C36C-4475-B693-BA3181CE2C5D}" destId="{5812B845-F42E-479A-ACD1-FEA0B3134748}" srcOrd="1" destOrd="0" presId="urn:microsoft.com/office/officeart/2008/layout/LinedList"/>
    <dgm:cxn modelId="{96813B43-D667-4BE3-BC94-3F5F2A2EFC72}" type="presParOf" srcId="{5812B845-F42E-479A-ACD1-FEA0B3134748}" destId="{41AFBF15-CB15-4FA8-ADCA-846B375CD8B7}" srcOrd="0" destOrd="0" presId="urn:microsoft.com/office/officeart/2008/layout/LinedList"/>
    <dgm:cxn modelId="{27807D94-FE1B-400F-ABF8-E79E7541DB5B}" type="presParOf" srcId="{5812B845-F42E-479A-ACD1-FEA0B3134748}" destId="{A8AE1E7C-72BC-4649-8008-DFBE814A0AC5}" srcOrd="1" destOrd="0" presId="urn:microsoft.com/office/officeart/2008/layout/LinedList"/>
    <dgm:cxn modelId="{E9A5803D-58B4-4010-B6CA-43918DD83C9D}" type="presParOf" srcId="{A8AE1E7C-72BC-4649-8008-DFBE814A0AC5}" destId="{7691585F-979C-46E0-849D-CEDC529F9E89}" srcOrd="0" destOrd="0" presId="urn:microsoft.com/office/officeart/2008/layout/LinedList"/>
    <dgm:cxn modelId="{41F3D19D-B48E-47B0-A7D0-7F55E21884CA}" type="presParOf" srcId="{A8AE1E7C-72BC-4649-8008-DFBE814A0AC5}" destId="{64160112-2335-43BE-BF14-0451BA835CA7}" srcOrd="1" destOrd="0" presId="urn:microsoft.com/office/officeart/2008/layout/LinedList"/>
    <dgm:cxn modelId="{1A226ED8-C1A1-4283-A5E9-905F1FE0EF88}" type="presParOf" srcId="{64160112-2335-43BE-BF14-0451BA835CA7}" destId="{1D7C37A6-9A04-4FB9-B3A4-D64B6539754C}" srcOrd="0" destOrd="0" presId="urn:microsoft.com/office/officeart/2008/layout/LinedList"/>
    <dgm:cxn modelId="{2126259E-5B25-42A8-9AAD-B76DDA1E80C1}" type="presParOf" srcId="{64160112-2335-43BE-BF14-0451BA835CA7}" destId="{F16B3BFB-4B6A-4A5D-9153-2DF28DBFCD15}" srcOrd="1" destOrd="0" presId="urn:microsoft.com/office/officeart/2008/layout/LinedList"/>
    <dgm:cxn modelId="{81934C34-DA55-4CAB-86ED-BCF4426252A4}" type="presParOf" srcId="{64160112-2335-43BE-BF14-0451BA835CA7}" destId="{91471969-40F8-456B-8BFD-C8C83B437B5F}" srcOrd="2" destOrd="0" presId="urn:microsoft.com/office/officeart/2008/layout/LinedList"/>
    <dgm:cxn modelId="{9DDC22E9-0A86-41C9-9A78-828A8D18ED08}" type="presParOf" srcId="{A8AE1E7C-72BC-4649-8008-DFBE814A0AC5}" destId="{0873C965-4701-4427-889C-D04D60666598}" srcOrd="2" destOrd="0" presId="urn:microsoft.com/office/officeart/2008/layout/LinedList"/>
    <dgm:cxn modelId="{5D890DB4-6AB3-4B74-B11F-D3D775D66C7D}" type="presParOf" srcId="{A8AE1E7C-72BC-4649-8008-DFBE814A0AC5}" destId="{51A92224-C7F3-4CA7-890F-4A36404B1878}" srcOrd="3" destOrd="0" presId="urn:microsoft.com/office/officeart/2008/layout/LinedList"/>
    <dgm:cxn modelId="{E5C77DAB-3FB1-42DA-89DF-C13D462315BE}" type="presParOf" srcId="{A8AE1E7C-72BC-4649-8008-DFBE814A0AC5}" destId="{8CE61650-F317-497D-92BF-9D17399303D2}" srcOrd="4" destOrd="0" presId="urn:microsoft.com/office/officeart/2008/layout/LinedList"/>
    <dgm:cxn modelId="{4FEAFB7A-0A38-4887-8DD9-7DEB055C190A}" type="presParOf" srcId="{8CE61650-F317-497D-92BF-9D17399303D2}" destId="{A390FAAB-9E95-4B1A-889D-36DE95C38161}" srcOrd="0" destOrd="0" presId="urn:microsoft.com/office/officeart/2008/layout/LinedList"/>
    <dgm:cxn modelId="{736502B0-5405-4E80-80A5-EECD4D7B56C7}" type="presParOf" srcId="{8CE61650-F317-497D-92BF-9D17399303D2}" destId="{D501E3F7-E98E-474F-A5D1-DF0CB8442424}" srcOrd="1" destOrd="0" presId="urn:microsoft.com/office/officeart/2008/layout/LinedList"/>
    <dgm:cxn modelId="{9DCED1D9-E784-4451-BFEA-C56826D22DB6}" type="presParOf" srcId="{8CE61650-F317-497D-92BF-9D17399303D2}" destId="{98B08264-3DD7-4382-9541-1A49B242D9D2}" srcOrd="2" destOrd="0" presId="urn:microsoft.com/office/officeart/2008/layout/LinedList"/>
    <dgm:cxn modelId="{BEF2F837-2B99-4290-99C5-27839BBABB32}" type="presParOf" srcId="{A8AE1E7C-72BC-4649-8008-DFBE814A0AC5}" destId="{B101F296-C759-4611-A93C-A40896C25BB0}" srcOrd="5" destOrd="0" presId="urn:microsoft.com/office/officeart/2008/layout/LinedList"/>
    <dgm:cxn modelId="{2932FD6D-182D-41E7-A3F2-D6F658D2A973}" type="presParOf" srcId="{A8AE1E7C-72BC-4649-8008-DFBE814A0AC5}" destId="{8BD4F3EC-62DE-471B-A892-C5AE2314DCE0}" srcOrd="6" destOrd="0" presId="urn:microsoft.com/office/officeart/2008/layout/LinedList"/>
    <dgm:cxn modelId="{F263659A-AF8F-45A3-85F3-4C238FB0938E}" type="presParOf" srcId="{4B57C0B9-C36C-4475-B693-BA3181CE2C5D}" destId="{7F687E4A-837C-45A7-AB94-E990B662F6DB}" srcOrd="2" destOrd="0" presId="urn:microsoft.com/office/officeart/2008/layout/LinedList"/>
    <dgm:cxn modelId="{196E3B41-3C62-44A7-86D8-9DDC49786D74}" type="presParOf" srcId="{4B57C0B9-C36C-4475-B693-BA3181CE2C5D}" destId="{3F520206-8C08-4CA3-BC11-D34B799E84E7}" srcOrd="3" destOrd="0" presId="urn:microsoft.com/office/officeart/2008/layout/LinedList"/>
    <dgm:cxn modelId="{3B29A9EB-971A-4B90-B5B8-0C18CD9B5EA9}" type="presParOf" srcId="{3F520206-8C08-4CA3-BC11-D34B799E84E7}" destId="{798ED719-9E36-4369-9242-AF59DB2BB506}" srcOrd="0" destOrd="0" presId="urn:microsoft.com/office/officeart/2008/layout/LinedList"/>
    <dgm:cxn modelId="{0A25F697-E04F-46F4-B93D-7735D3820D3C}" type="presParOf" srcId="{3F520206-8C08-4CA3-BC11-D34B799E84E7}" destId="{E9FA0BDE-6563-41C3-B310-9B470541B7EA}" srcOrd="1" destOrd="0" presId="urn:microsoft.com/office/officeart/2008/layout/LinedList"/>
    <dgm:cxn modelId="{9789773E-6385-4891-A83D-B4B044C42321}" type="presParOf" srcId="{E9FA0BDE-6563-41C3-B310-9B470541B7EA}" destId="{D3003D79-DED6-4F18-9527-42BAE183428C}" srcOrd="0" destOrd="0" presId="urn:microsoft.com/office/officeart/2008/layout/LinedList"/>
    <dgm:cxn modelId="{C2BA4540-50BC-4D62-8459-03BBB76ED2BA}" type="presParOf" srcId="{E9FA0BDE-6563-41C3-B310-9B470541B7EA}" destId="{2CCD4F43-D985-4CA6-A21A-F240591D19B8}" srcOrd="1" destOrd="0" presId="urn:microsoft.com/office/officeart/2008/layout/LinedList"/>
    <dgm:cxn modelId="{1C755527-3AD6-4CA1-A31E-0EB38F2545E8}" type="presParOf" srcId="{2CCD4F43-D985-4CA6-A21A-F240591D19B8}" destId="{B31A378A-5003-44E6-A225-DC6A9ED9F867}" srcOrd="0" destOrd="0" presId="urn:microsoft.com/office/officeart/2008/layout/LinedList"/>
    <dgm:cxn modelId="{B8B0D19E-2AAA-4313-8242-B98428F5997C}" type="presParOf" srcId="{2CCD4F43-D985-4CA6-A21A-F240591D19B8}" destId="{5FF2C364-C8E4-4194-B16A-9C1D89B8FD92}" srcOrd="1" destOrd="0" presId="urn:microsoft.com/office/officeart/2008/layout/LinedList"/>
    <dgm:cxn modelId="{375EB62E-C85B-49F5-B168-0EB109C05BE6}" type="presParOf" srcId="{2CCD4F43-D985-4CA6-A21A-F240591D19B8}" destId="{063500BF-F6E2-4A90-95ED-D964C34FEFB6}" srcOrd="2" destOrd="0" presId="urn:microsoft.com/office/officeart/2008/layout/LinedList"/>
    <dgm:cxn modelId="{2E02B427-5D26-46AB-BA7B-B560CB5624F4}" type="presParOf" srcId="{E9FA0BDE-6563-41C3-B310-9B470541B7EA}" destId="{FC669332-BC6C-4389-B97B-0C41208A19BF}" srcOrd="2" destOrd="0" presId="urn:microsoft.com/office/officeart/2008/layout/LinedList"/>
    <dgm:cxn modelId="{CD62888C-3F5E-403E-A3F2-8792117844E0}" type="presParOf" srcId="{E9FA0BDE-6563-41C3-B310-9B470541B7EA}" destId="{9BA62AFC-AF4D-48D9-AFB9-78A6AA4FB691}" srcOrd="3" destOrd="0" presId="urn:microsoft.com/office/officeart/2008/layout/LinedList"/>
    <dgm:cxn modelId="{558BC7B6-8544-4AAC-891A-F742BEDC63FD}" type="presParOf" srcId="{E9FA0BDE-6563-41C3-B310-9B470541B7EA}" destId="{BE09CBD0-F0E6-4FE8-87F3-F9EC54328D47}" srcOrd="4" destOrd="0" presId="urn:microsoft.com/office/officeart/2008/layout/LinedList"/>
    <dgm:cxn modelId="{CB2D387C-9C55-435F-82FF-16B8CD664841}" type="presParOf" srcId="{BE09CBD0-F0E6-4FE8-87F3-F9EC54328D47}" destId="{9EAC8F0A-9A58-4B47-986B-1DF492992443}" srcOrd="0" destOrd="0" presId="urn:microsoft.com/office/officeart/2008/layout/LinedList"/>
    <dgm:cxn modelId="{67430375-FD23-47A1-BF4D-41B13F376599}" type="presParOf" srcId="{BE09CBD0-F0E6-4FE8-87F3-F9EC54328D47}" destId="{474D3EB6-D96F-4A92-9D39-AA1B9657ABED}" srcOrd="1" destOrd="0" presId="urn:microsoft.com/office/officeart/2008/layout/LinedList"/>
    <dgm:cxn modelId="{404F12B2-7FAB-4924-8534-29AC9496D837}" type="presParOf" srcId="{BE09CBD0-F0E6-4FE8-87F3-F9EC54328D47}" destId="{363BBDD5-4355-42E6-A49C-7EC1C80C6ED7}" srcOrd="2" destOrd="0" presId="urn:microsoft.com/office/officeart/2008/layout/LinedList"/>
    <dgm:cxn modelId="{8C5C18D6-46AA-4F6B-BD64-CB89478ED2F6}" type="presParOf" srcId="{E9FA0BDE-6563-41C3-B310-9B470541B7EA}" destId="{D3E46464-78ED-4C37-952B-A3C415E17F28}" srcOrd="5" destOrd="0" presId="urn:microsoft.com/office/officeart/2008/layout/LinedList"/>
    <dgm:cxn modelId="{CFA0470D-56B1-4EB2-8C71-CA44A2E70C46}" type="presParOf" srcId="{E9FA0BDE-6563-41C3-B310-9B470541B7EA}" destId="{A206FE78-69E3-4089-857C-D44F34FC35FB}" srcOrd="6" destOrd="0" presId="urn:microsoft.com/office/officeart/2008/layout/LinedList"/>
    <dgm:cxn modelId="{A7327286-34D0-48B5-9429-E4FB390D9323}" type="presParOf" srcId="{4B57C0B9-C36C-4475-B693-BA3181CE2C5D}" destId="{0A5D8057-9431-4072-9E00-74DCC90690C8}" srcOrd="4" destOrd="0" presId="urn:microsoft.com/office/officeart/2008/layout/LinedList"/>
    <dgm:cxn modelId="{FD440E92-A34E-4B8E-8AA8-FA7B9D70639C}" type="presParOf" srcId="{4B57C0B9-C36C-4475-B693-BA3181CE2C5D}" destId="{11A8B434-58E2-445E-A793-04C12A9ABBF5}" srcOrd="5" destOrd="0" presId="urn:microsoft.com/office/officeart/2008/layout/LinedList"/>
    <dgm:cxn modelId="{FB1B2C40-5ABE-4DEA-8653-788A0A04DC62}" type="presParOf" srcId="{11A8B434-58E2-445E-A793-04C12A9ABBF5}" destId="{1743E772-236B-422D-A4E3-80DA5D41C59F}" srcOrd="0" destOrd="0" presId="urn:microsoft.com/office/officeart/2008/layout/LinedList"/>
    <dgm:cxn modelId="{888450DC-753C-437C-920B-BAD8CC008CF1}" type="presParOf" srcId="{11A8B434-58E2-445E-A793-04C12A9ABBF5}" destId="{3B6B4F50-61BF-42B7-97AC-86B82F1531E6}" srcOrd="1" destOrd="0" presId="urn:microsoft.com/office/officeart/2008/layout/LinedList"/>
    <dgm:cxn modelId="{8D8C26F6-C49B-4A60-AE2E-97184500BC9B}" type="presParOf" srcId="{3B6B4F50-61BF-42B7-97AC-86B82F1531E6}" destId="{D723C472-E2B9-4CB1-9A5B-337CF4CA453C}" srcOrd="0" destOrd="0" presId="urn:microsoft.com/office/officeart/2008/layout/LinedList"/>
    <dgm:cxn modelId="{F59480B2-A57D-47CF-9350-19502E1DACBF}" type="presParOf" srcId="{3B6B4F50-61BF-42B7-97AC-86B82F1531E6}" destId="{832A9C01-2A48-4BE8-B766-7794873A86EF}" srcOrd="1" destOrd="0" presId="urn:microsoft.com/office/officeart/2008/layout/LinedList"/>
    <dgm:cxn modelId="{7ABCDBD2-0464-4A35-963A-FDB740C06D41}" type="presParOf" srcId="{832A9C01-2A48-4BE8-B766-7794873A86EF}" destId="{585FD83D-4317-4A7B-A7CC-711AA1232AEF}" srcOrd="0" destOrd="0" presId="urn:microsoft.com/office/officeart/2008/layout/LinedList"/>
    <dgm:cxn modelId="{AE9D00DF-8637-474B-AAB9-D8CFFE8A6E6F}" type="presParOf" srcId="{832A9C01-2A48-4BE8-B766-7794873A86EF}" destId="{31E94892-A03C-4A56-A11D-3574FD240E91}" srcOrd="1" destOrd="0" presId="urn:microsoft.com/office/officeart/2008/layout/LinedList"/>
    <dgm:cxn modelId="{4DEDA441-C379-4E06-9B75-45E331949EC5}" type="presParOf" srcId="{832A9C01-2A48-4BE8-B766-7794873A86EF}" destId="{CA9C054A-FEB2-47A9-9EAA-4795D66ECACA}" srcOrd="2" destOrd="0" presId="urn:microsoft.com/office/officeart/2008/layout/LinedList"/>
    <dgm:cxn modelId="{76D7D195-65B8-464C-8453-E4CB8FADB41E}" type="presParOf" srcId="{3B6B4F50-61BF-42B7-97AC-86B82F1531E6}" destId="{1DDA1629-7CF6-4ED5-86CC-ADB9583224EC}" srcOrd="2" destOrd="0" presId="urn:microsoft.com/office/officeart/2008/layout/LinedList"/>
    <dgm:cxn modelId="{ECDF7D1A-F3FD-4E29-AAE2-E7FA620B81BC}" type="presParOf" srcId="{3B6B4F50-61BF-42B7-97AC-86B82F1531E6}" destId="{B7EC37E7-DF3C-4E09-A509-84A0EC379B0E}" srcOrd="3" destOrd="0" presId="urn:microsoft.com/office/officeart/2008/layout/LinedList"/>
    <dgm:cxn modelId="{6C84EE8F-D0FC-408F-843A-A73C03F0211B}" type="presParOf" srcId="{3B6B4F50-61BF-42B7-97AC-86B82F1531E6}" destId="{AF380AE5-A580-48EE-A130-8A4B0A84A58F}" srcOrd="4" destOrd="0" presId="urn:microsoft.com/office/officeart/2008/layout/LinedList"/>
    <dgm:cxn modelId="{B0673677-BEE5-4162-B38C-D29CC7A9988E}" type="presParOf" srcId="{AF380AE5-A580-48EE-A130-8A4B0A84A58F}" destId="{5B0E8954-A474-4539-A79E-7989AA2282FB}" srcOrd="0" destOrd="0" presId="urn:microsoft.com/office/officeart/2008/layout/LinedList"/>
    <dgm:cxn modelId="{27A0E255-5B0A-4F9F-AC77-66765B73485F}" type="presParOf" srcId="{AF380AE5-A580-48EE-A130-8A4B0A84A58F}" destId="{846501E6-650E-49D3-8C5B-4E9B9CF3BA4E}" srcOrd="1" destOrd="0" presId="urn:microsoft.com/office/officeart/2008/layout/LinedList"/>
    <dgm:cxn modelId="{6C9AA991-F7CB-4C10-89EA-9611C6B5DCFD}" type="presParOf" srcId="{AF380AE5-A580-48EE-A130-8A4B0A84A58F}" destId="{54E082A3-038F-4310-B150-FA0BD8DAC8FF}" srcOrd="2" destOrd="0" presId="urn:microsoft.com/office/officeart/2008/layout/LinedList"/>
    <dgm:cxn modelId="{CD692758-BE24-4236-A8E4-87377FBA8F6D}" type="presParOf" srcId="{3B6B4F50-61BF-42B7-97AC-86B82F1531E6}" destId="{56F0AB6C-031E-4AC0-8FD5-45D5B1205F99}" srcOrd="5" destOrd="0" presId="urn:microsoft.com/office/officeart/2008/layout/LinedList"/>
    <dgm:cxn modelId="{40D67624-F502-4440-A619-87DB08EF656E}" type="presParOf" srcId="{3B6B4F50-61BF-42B7-97AC-86B82F1531E6}" destId="{210064B7-8E44-4646-87B3-D84C724F9C5E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7CEA6B4-8F85-411B-A8BF-C70148C88A7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F1B3644-29E6-470C-BBA2-052B554D4652}">
      <dgm:prSet/>
      <dgm:spPr/>
      <dgm:t>
        <a:bodyPr/>
        <a:lstStyle/>
        <a:p>
          <a:r>
            <a:rPr lang="en-US" dirty="0"/>
            <a:t>Serial killers</a:t>
          </a:r>
        </a:p>
      </dgm:t>
    </dgm:pt>
    <dgm:pt modelId="{2373ACFA-4704-4447-A37C-EF063906DCF2}" type="parTrans" cxnId="{857315EA-2BE5-4F6E-8CC7-4B525A23D6B1}">
      <dgm:prSet/>
      <dgm:spPr/>
      <dgm:t>
        <a:bodyPr/>
        <a:lstStyle/>
        <a:p>
          <a:endParaRPr lang="en-US"/>
        </a:p>
      </dgm:t>
    </dgm:pt>
    <dgm:pt modelId="{2C626F76-FAF2-47CF-9878-C73FD2AB9955}" type="sibTrans" cxnId="{857315EA-2BE5-4F6E-8CC7-4B525A23D6B1}">
      <dgm:prSet/>
      <dgm:spPr/>
      <dgm:t>
        <a:bodyPr/>
        <a:lstStyle/>
        <a:p>
          <a:endParaRPr lang="en-US"/>
        </a:p>
      </dgm:t>
    </dgm:pt>
    <dgm:pt modelId="{259921AB-E1B0-4730-A9A8-FA8F61DD327E}">
      <dgm:prSet/>
      <dgm:spPr/>
      <dgm:t>
        <a:bodyPr/>
        <a:lstStyle/>
        <a:p>
          <a:r>
            <a:rPr lang="en-US" dirty="0"/>
            <a:t>High prevalence of Antisocial Personality Disorder (ASPD) and psychopathy</a:t>
          </a:r>
        </a:p>
      </dgm:t>
    </dgm:pt>
    <dgm:pt modelId="{B63A0D90-128B-4DC7-9205-FB2DFB566554}" type="parTrans" cxnId="{44E058F0-CB48-4FD3-B5E7-73467241A778}">
      <dgm:prSet/>
      <dgm:spPr/>
      <dgm:t>
        <a:bodyPr/>
        <a:lstStyle/>
        <a:p>
          <a:endParaRPr lang="en-US"/>
        </a:p>
      </dgm:t>
    </dgm:pt>
    <dgm:pt modelId="{48FB883F-361E-4B2D-85CA-3E2806B80903}" type="sibTrans" cxnId="{44E058F0-CB48-4FD3-B5E7-73467241A778}">
      <dgm:prSet/>
      <dgm:spPr/>
      <dgm:t>
        <a:bodyPr/>
        <a:lstStyle/>
        <a:p>
          <a:endParaRPr lang="en-US"/>
        </a:p>
      </dgm:t>
    </dgm:pt>
    <dgm:pt modelId="{04B905B6-2246-4E94-B652-FCD1636721CF}">
      <dgm:prSet/>
      <dgm:spPr/>
      <dgm:t>
        <a:bodyPr/>
        <a:lstStyle/>
        <a:p>
          <a:r>
            <a:rPr lang="en-US" dirty="0"/>
            <a:t>Traits include lack of empathy, impulsivity, and manipulativeness</a:t>
          </a:r>
        </a:p>
      </dgm:t>
    </dgm:pt>
    <dgm:pt modelId="{9810D4DC-AA11-44FA-A7F1-9A75DA8F8499}" type="parTrans" cxnId="{EF68635F-9E99-418B-8D6B-166BFFA59DEE}">
      <dgm:prSet/>
      <dgm:spPr/>
      <dgm:t>
        <a:bodyPr/>
        <a:lstStyle/>
        <a:p>
          <a:endParaRPr lang="en-US"/>
        </a:p>
      </dgm:t>
    </dgm:pt>
    <dgm:pt modelId="{70C0E2CC-1C39-4EEC-B47B-BC457F134ACC}" type="sibTrans" cxnId="{EF68635F-9E99-418B-8D6B-166BFFA59DEE}">
      <dgm:prSet/>
      <dgm:spPr/>
      <dgm:t>
        <a:bodyPr/>
        <a:lstStyle/>
        <a:p>
          <a:endParaRPr lang="en-US"/>
        </a:p>
      </dgm:t>
    </dgm:pt>
    <dgm:pt modelId="{AFD12BB7-AF0C-4AA5-8B63-BEA9FA9FE833}">
      <dgm:prSet/>
      <dgm:spPr/>
      <dgm:t>
        <a:bodyPr/>
        <a:lstStyle/>
        <a:p>
          <a:r>
            <a:rPr lang="en-US" dirty="0"/>
            <a:t>Mass Murderers</a:t>
          </a:r>
        </a:p>
      </dgm:t>
    </dgm:pt>
    <dgm:pt modelId="{83AAE332-4E99-45F0-97F6-42057980DBF5}" type="parTrans" cxnId="{82814A7E-17AF-4FE7-B65C-84F2A285B8F4}">
      <dgm:prSet/>
      <dgm:spPr/>
      <dgm:t>
        <a:bodyPr/>
        <a:lstStyle/>
        <a:p>
          <a:endParaRPr lang="en-US"/>
        </a:p>
      </dgm:t>
    </dgm:pt>
    <dgm:pt modelId="{B22E6307-7B03-46AD-9CEE-18E05DD0D9C6}" type="sibTrans" cxnId="{82814A7E-17AF-4FE7-B65C-84F2A285B8F4}">
      <dgm:prSet/>
      <dgm:spPr/>
      <dgm:t>
        <a:bodyPr/>
        <a:lstStyle/>
        <a:p>
          <a:endParaRPr lang="en-US"/>
        </a:p>
      </dgm:t>
    </dgm:pt>
    <dgm:pt modelId="{F622648D-600B-465C-955D-45FA53CB5587}">
      <dgm:prSet/>
      <dgm:spPr/>
      <dgm:t>
        <a:bodyPr/>
        <a:lstStyle/>
        <a:p>
          <a:r>
            <a:rPr lang="en-US" dirty="0"/>
            <a:t>Distinct warning signs in psychotic vs. nonpsychotic offenders</a:t>
          </a:r>
        </a:p>
      </dgm:t>
    </dgm:pt>
    <dgm:pt modelId="{7A2A3F67-4FB5-4590-9D90-6EF699D81522}" type="parTrans" cxnId="{14FA64B4-35BF-44B5-A318-4A3D3D25FF07}">
      <dgm:prSet/>
      <dgm:spPr/>
      <dgm:t>
        <a:bodyPr/>
        <a:lstStyle/>
        <a:p>
          <a:endParaRPr lang="en-US"/>
        </a:p>
      </dgm:t>
    </dgm:pt>
    <dgm:pt modelId="{A79CE451-D78C-4F34-8EFD-25B3B55628D7}" type="sibTrans" cxnId="{14FA64B4-35BF-44B5-A318-4A3D3D25FF07}">
      <dgm:prSet/>
      <dgm:spPr/>
      <dgm:t>
        <a:bodyPr/>
        <a:lstStyle/>
        <a:p>
          <a:endParaRPr lang="en-US"/>
        </a:p>
      </dgm:t>
    </dgm:pt>
    <dgm:pt modelId="{665A25E4-DF11-4A0E-9270-D6A9A892BED8}">
      <dgm:prSet/>
      <dgm:spPr/>
      <dgm:t>
        <a:bodyPr/>
        <a:lstStyle/>
        <a:p>
          <a:r>
            <a:rPr lang="en-US" dirty="0"/>
            <a:t>Suicidal ideation common in nonpsychotic cases</a:t>
          </a:r>
        </a:p>
      </dgm:t>
    </dgm:pt>
    <dgm:pt modelId="{8B816906-E115-4817-AC90-F29C0F733E70}" type="parTrans" cxnId="{AF8D92CD-A20D-4416-A4BB-D08892B3D2F0}">
      <dgm:prSet/>
      <dgm:spPr/>
      <dgm:t>
        <a:bodyPr/>
        <a:lstStyle/>
        <a:p>
          <a:endParaRPr lang="en-US"/>
        </a:p>
      </dgm:t>
    </dgm:pt>
    <dgm:pt modelId="{53A36A08-563A-4DEC-8338-5FB8E3BB33D6}" type="sibTrans" cxnId="{AF8D92CD-A20D-4416-A4BB-D08892B3D2F0}">
      <dgm:prSet/>
      <dgm:spPr/>
      <dgm:t>
        <a:bodyPr/>
        <a:lstStyle/>
        <a:p>
          <a:endParaRPr lang="en-US"/>
        </a:p>
      </dgm:t>
    </dgm:pt>
    <dgm:pt modelId="{A3F3EA9A-9C77-4966-B4D9-E8919D557B46}">
      <dgm:prSet/>
      <dgm:spPr/>
      <dgm:t>
        <a:bodyPr/>
        <a:lstStyle/>
        <a:p>
          <a:r>
            <a:rPr lang="en-US" dirty="0"/>
            <a:t>Stigma</a:t>
          </a:r>
        </a:p>
      </dgm:t>
    </dgm:pt>
    <dgm:pt modelId="{038E1215-D37F-4945-889E-389C770A17A6}" type="parTrans" cxnId="{19BDEDF1-F339-4AA9-87C8-94EE5EDADDA6}">
      <dgm:prSet/>
      <dgm:spPr/>
      <dgm:t>
        <a:bodyPr/>
        <a:lstStyle/>
        <a:p>
          <a:endParaRPr lang="en-US"/>
        </a:p>
      </dgm:t>
    </dgm:pt>
    <dgm:pt modelId="{E2B74A61-E4FD-4132-A26D-CE7CE914207F}" type="sibTrans" cxnId="{19BDEDF1-F339-4AA9-87C8-94EE5EDADDA6}">
      <dgm:prSet/>
      <dgm:spPr/>
      <dgm:t>
        <a:bodyPr/>
        <a:lstStyle/>
        <a:p>
          <a:endParaRPr lang="en-US"/>
        </a:p>
      </dgm:t>
    </dgm:pt>
    <dgm:pt modelId="{B77778AF-B8B1-4210-B17F-BE03FFD76DC8}">
      <dgm:prSet/>
      <dgm:spPr/>
      <dgm:t>
        <a:bodyPr/>
        <a:lstStyle/>
        <a:p>
          <a:r>
            <a:rPr lang="en-US" dirty="0"/>
            <a:t>- Many misconceptions about mental illness and violence continue to perpetuate social stigma</a:t>
          </a:r>
        </a:p>
      </dgm:t>
    </dgm:pt>
    <dgm:pt modelId="{64DF3627-E292-4A59-8FA7-B8BCD6A05D60}" type="parTrans" cxnId="{8AD7284E-526C-4727-A731-A9B9FDB1E3E5}">
      <dgm:prSet/>
      <dgm:spPr/>
      <dgm:t>
        <a:bodyPr/>
        <a:lstStyle/>
        <a:p>
          <a:endParaRPr lang="en-US"/>
        </a:p>
      </dgm:t>
    </dgm:pt>
    <dgm:pt modelId="{03706FA4-15D4-438F-84C5-227C8C4DDF4B}" type="sibTrans" cxnId="{8AD7284E-526C-4727-A731-A9B9FDB1E3E5}">
      <dgm:prSet/>
      <dgm:spPr/>
      <dgm:t>
        <a:bodyPr/>
        <a:lstStyle/>
        <a:p>
          <a:endParaRPr lang="en-US"/>
        </a:p>
      </dgm:t>
    </dgm:pt>
    <dgm:pt modelId="{D704D969-E7E4-47A8-BF6C-9D54E54E0761}" type="pres">
      <dgm:prSet presAssocID="{27CEA6B4-8F85-411B-A8BF-C70148C88A75}" presName="linear" presStyleCnt="0">
        <dgm:presLayoutVars>
          <dgm:animLvl val="lvl"/>
          <dgm:resizeHandles val="exact"/>
        </dgm:presLayoutVars>
      </dgm:prSet>
      <dgm:spPr/>
    </dgm:pt>
    <dgm:pt modelId="{2135D78D-C079-44DC-B09F-1369A0FF72A8}" type="pres">
      <dgm:prSet presAssocID="{2F1B3644-29E6-470C-BBA2-052B554D465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506799A-8CE7-451B-9E35-D188070BC879}" type="pres">
      <dgm:prSet presAssocID="{2F1B3644-29E6-470C-BBA2-052B554D4652}" presName="childText" presStyleLbl="revTx" presStyleIdx="0" presStyleCnt="2">
        <dgm:presLayoutVars>
          <dgm:bulletEnabled val="1"/>
        </dgm:presLayoutVars>
      </dgm:prSet>
      <dgm:spPr/>
    </dgm:pt>
    <dgm:pt modelId="{93625EF1-F0F1-471E-9BE2-6D1F18190147}" type="pres">
      <dgm:prSet presAssocID="{AFD12BB7-AF0C-4AA5-8B63-BEA9FA9FE83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18C6EEB-D6C6-41BD-B651-2B4E94A409D7}" type="pres">
      <dgm:prSet presAssocID="{AFD12BB7-AF0C-4AA5-8B63-BEA9FA9FE833}" presName="childText" presStyleLbl="revTx" presStyleIdx="1" presStyleCnt="2">
        <dgm:presLayoutVars>
          <dgm:bulletEnabled val="1"/>
        </dgm:presLayoutVars>
      </dgm:prSet>
      <dgm:spPr/>
    </dgm:pt>
    <dgm:pt modelId="{F71D1657-8F11-496E-AC28-17004358EDDE}" type="pres">
      <dgm:prSet presAssocID="{A3F3EA9A-9C77-4966-B4D9-E8919D557B4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10A3483-D575-4017-A3F0-CB3F5CF7AB08}" type="pres">
      <dgm:prSet presAssocID="{E2B74A61-E4FD-4132-A26D-CE7CE914207F}" presName="spacer" presStyleCnt="0"/>
      <dgm:spPr/>
    </dgm:pt>
    <dgm:pt modelId="{D574E298-A512-42C5-92C9-1FAAB4F40629}" type="pres">
      <dgm:prSet presAssocID="{B77778AF-B8B1-4210-B17F-BE03FFD76DC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CE6C622-BCD8-4220-9EF6-923D47227AB1}" type="presOf" srcId="{F622648D-600B-465C-955D-45FA53CB5587}" destId="{F18C6EEB-D6C6-41BD-B651-2B4E94A409D7}" srcOrd="0" destOrd="0" presId="urn:microsoft.com/office/officeart/2005/8/layout/vList2"/>
    <dgm:cxn modelId="{EDAD6E38-7F97-42DF-970F-43656647505B}" type="presOf" srcId="{2F1B3644-29E6-470C-BBA2-052B554D4652}" destId="{2135D78D-C079-44DC-B09F-1369A0FF72A8}" srcOrd="0" destOrd="0" presId="urn:microsoft.com/office/officeart/2005/8/layout/vList2"/>
    <dgm:cxn modelId="{EF68635F-9E99-418B-8D6B-166BFFA59DEE}" srcId="{2F1B3644-29E6-470C-BBA2-052B554D4652}" destId="{04B905B6-2246-4E94-B652-FCD1636721CF}" srcOrd="1" destOrd="0" parTransId="{9810D4DC-AA11-44FA-A7F1-9A75DA8F8499}" sibTransId="{70C0E2CC-1C39-4EEC-B47B-BC457F134ACC}"/>
    <dgm:cxn modelId="{78A6F247-6DB6-4E36-ACDD-565D674A9D16}" type="presOf" srcId="{04B905B6-2246-4E94-B652-FCD1636721CF}" destId="{5506799A-8CE7-451B-9E35-D188070BC879}" srcOrd="0" destOrd="1" presId="urn:microsoft.com/office/officeart/2005/8/layout/vList2"/>
    <dgm:cxn modelId="{6A59EF4C-4B9F-4324-AD65-DA4CBF46DFC4}" type="presOf" srcId="{A3F3EA9A-9C77-4966-B4D9-E8919D557B46}" destId="{F71D1657-8F11-496E-AC28-17004358EDDE}" srcOrd="0" destOrd="0" presId="urn:microsoft.com/office/officeart/2005/8/layout/vList2"/>
    <dgm:cxn modelId="{8AD7284E-526C-4727-A731-A9B9FDB1E3E5}" srcId="{27CEA6B4-8F85-411B-A8BF-C70148C88A75}" destId="{B77778AF-B8B1-4210-B17F-BE03FFD76DC8}" srcOrd="3" destOrd="0" parTransId="{64DF3627-E292-4A59-8FA7-B8BCD6A05D60}" sibTransId="{03706FA4-15D4-438F-84C5-227C8C4DDF4B}"/>
    <dgm:cxn modelId="{82814A7E-17AF-4FE7-B65C-84F2A285B8F4}" srcId="{27CEA6B4-8F85-411B-A8BF-C70148C88A75}" destId="{AFD12BB7-AF0C-4AA5-8B63-BEA9FA9FE833}" srcOrd="1" destOrd="0" parTransId="{83AAE332-4E99-45F0-97F6-42057980DBF5}" sibTransId="{B22E6307-7B03-46AD-9CEE-18E05DD0D9C6}"/>
    <dgm:cxn modelId="{0CE22480-73E7-4077-A194-20BEF7A3A3D3}" type="presOf" srcId="{665A25E4-DF11-4A0E-9270-D6A9A892BED8}" destId="{F18C6EEB-D6C6-41BD-B651-2B4E94A409D7}" srcOrd="0" destOrd="1" presId="urn:microsoft.com/office/officeart/2005/8/layout/vList2"/>
    <dgm:cxn modelId="{4CDCD593-AF5C-4C64-BE37-147056BF5EB5}" type="presOf" srcId="{27CEA6B4-8F85-411B-A8BF-C70148C88A75}" destId="{D704D969-E7E4-47A8-BF6C-9D54E54E0761}" srcOrd="0" destOrd="0" presId="urn:microsoft.com/office/officeart/2005/8/layout/vList2"/>
    <dgm:cxn modelId="{14FA64B4-35BF-44B5-A318-4A3D3D25FF07}" srcId="{AFD12BB7-AF0C-4AA5-8B63-BEA9FA9FE833}" destId="{F622648D-600B-465C-955D-45FA53CB5587}" srcOrd="0" destOrd="0" parTransId="{7A2A3F67-4FB5-4590-9D90-6EF699D81522}" sibTransId="{A79CE451-D78C-4F34-8EFD-25B3B55628D7}"/>
    <dgm:cxn modelId="{327576C5-2E45-4500-A1CC-F65D3F4FB233}" type="presOf" srcId="{259921AB-E1B0-4730-A9A8-FA8F61DD327E}" destId="{5506799A-8CE7-451B-9E35-D188070BC879}" srcOrd="0" destOrd="0" presId="urn:microsoft.com/office/officeart/2005/8/layout/vList2"/>
    <dgm:cxn modelId="{AF8D92CD-A20D-4416-A4BB-D08892B3D2F0}" srcId="{AFD12BB7-AF0C-4AA5-8B63-BEA9FA9FE833}" destId="{665A25E4-DF11-4A0E-9270-D6A9A892BED8}" srcOrd="1" destOrd="0" parTransId="{8B816906-E115-4817-AC90-F29C0F733E70}" sibTransId="{53A36A08-563A-4DEC-8338-5FB8E3BB33D6}"/>
    <dgm:cxn modelId="{C93621E5-F629-4B1E-8DA7-D12FF69B862A}" type="presOf" srcId="{AFD12BB7-AF0C-4AA5-8B63-BEA9FA9FE833}" destId="{93625EF1-F0F1-471E-9BE2-6D1F18190147}" srcOrd="0" destOrd="0" presId="urn:microsoft.com/office/officeart/2005/8/layout/vList2"/>
    <dgm:cxn modelId="{857315EA-2BE5-4F6E-8CC7-4B525A23D6B1}" srcId="{27CEA6B4-8F85-411B-A8BF-C70148C88A75}" destId="{2F1B3644-29E6-470C-BBA2-052B554D4652}" srcOrd="0" destOrd="0" parTransId="{2373ACFA-4704-4447-A37C-EF063906DCF2}" sibTransId="{2C626F76-FAF2-47CF-9878-C73FD2AB9955}"/>
    <dgm:cxn modelId="{44E058F0-CB48-4FD3-B5E7-73467241A778}" srcId="{2F1B3644-29E6-470C-BBA2-052B554D4652}" destId="{259921AB-E1B0-4730-A9A8-FA8F61DD327E}" srcOrd="0" destOrd="0" parTransId="{B63A0D90-128B-4DC7-9205-FB2DFB566554}" sibTransId="{48FB883F-361E-4B2D-85CA-3E2806B80903}"/>
    <dgm:cxn modelId="{19BDEDF1-F339-4AA9-87C8-94EE5EDADDA6}" srcId="{27CEA6B4-8F85-411B-A8BF-C70148C88A75}" destId="{A3F3EA9A-9C77-4966-B4D9-E8919D557B46}" srcOrd="2" destOrd="0" parTransId="{038E1215-D37F-4945-889E-389C770A17A6}" sibTransId="{E2B74A61-E4FD-4132-A26D-CE7CE914207F}"/>
    <dgm:cxn modelId="{A467B3F8-A6FC-4C7F-90C1-B746ABBB8AB9}" type="presOf" srcId="{B77778AF-B8B1-4210-B17F-BE03FFD76DC8}" destId="{D574E298-A512-42C5-92C9-1FAAB4F40629}" srcOrd="0" destOrd="0" presId="urn:microsoft.com/office/officeart/2005/8/layout/vList2"/>
    <dgm:cxn modelId="{EA899C96-0103-4751-ABC6-FB1621845942}" type="presParOf" srcId="{D704D969-E7E4-47A8-BF6C-9D54E54E0761}" destId="{2135D78D-C079-44DC-B09F-1369A0FF72A8}" srcOrd="0" destOrd="0" presId="urn:microsoft.com/office/officeart/2005/8/layout/vList2"/>
    <dgm:cxn modelId="{0428DA98-4D58-45CF-981D-1E6846E2669B}" type="presParOf" srcId="{D704D969-E7E4-47A8-BF6C-9D54E54E0761}" destId="{5506799A-8CE7-451B-9E35-D188070BC879}" srcOrd="1" destOrd="0" presId="urn:microsoft.com/office/officeart/2005/8/layout/vList2"/>
    <dgm:cxn modelId="{714720C6-9C6A-4AB1-BC2A-CE32E457A2B3}" type="presParOf" srcId="{D704D969-E7E4-47A8-BF6C-9D54E54E0761}" destId="{93625EF1-F0F1-471E-9BE2-6D1F18190147}" srcOrd="2" destOrd="0" presId="urn:microsoft.com/office/officeart/2005/8/layout/vList2"/>
    <dgm:cxn modelId="{9DF1CBBF-5CB6-4195-94C7-9C3A7B5178F8}" type="presParOf" srcId="{D704D969-E7E4-47A8-BF6C-9D54E54E0761}" destId="{F18C6EEB-D6C6-41BD-B651-2B4E94A409D7}" srcOrd="3" destOrd="0" presId="urn:microsoft.com/office/officeart/2005/8/layout/vList2"/>
    <dgm:cxn modelId="{32E93AAB-E078-486A-A4CC-87BF359D3F75}" type="presParOf" srcId="{D704D969-E7E4-47A8-BF6C-9D54E54E0761}" destId="{F71D1657-8F11-496E-AC28-17004358EDDE}" srcOrd="4" destOrd="0" presId="urn:microsoft.com/office/officeart/2005/8/layout/vList2"/>
    <dgm:cxn modelId="{7F5C619E-3C7B-47D9-BE4D-9852AB6BBEA6}" type="presParOf" srcId="{D704D969-E7E4-47A8-BF6C-9D54E54E0761}" destId="{010A3483-D575-4017-A3F0-CB3F5CF7AB08}" srcOrd="5" destOrd="0" presId="urn:microsoft.com/office/officeart/2005/8/layout/vList2"/>
    <dgm:cxn modelId="{FA4485A6-3C43-4587-BEAA-7987C7B5A228}" type="presParOf" srcId="{D704D969-E7E4-47A8-BF6C-9D54E54E0761}" destId="{D574E298-A512-42C5-92C9-1FAAB4F4062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560A11-DA07-46E7-9EFD-3CA1ACB1B413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678FED7-920B-4981-99C2-A12E2D0CD86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Adverse Childhood Experiences (ACEs)</a:t>
          </a:r>
        </a:p>
      </dgm:t>
    </dgm:pt>
    <dgm:pt modelId="{3B1C44DC-35FE-4B7D-B137-CCF1BF2EB8C4}" type="parTrans" cxnId="{A689706D-BDED-4EF0-9537-F39CB52ABDD9}">
      <dgm:prSet/>
      <dgm:spPr/>
      <dgm:t>
        <a:bodyPr/>
        <a:lstStyle/>
        <a:p>
          <a:endParaRPr lang="en-US"/>
        </a:p>
      </dgm:t>
    </dgm:pt>
    <dgm:pt modelId="{A8E19531-8ECD-4725-9B8E-B9254F73F4A2}" type="sibTrans" cxnId="{A689706D-BDED-4EF0-9537-F39CB52ABDD9}">
      <dgm:prSet/>
      <dgm:spPr/>
      <dgm:t>
        <a:bodyPr/>
        <a:lstStyle/>
        <a:p>
          <a:endParaRPr lang="en-US"/>
        </a:p>
      </dgm:t>
    </dgm:pt>
    <dgm:pt modelId="{B79B5E4C-8DCF-4D91-9A50-63A043749CD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Strong predictors of aggression and violent behaviour</a:t>
          </a:r>
        </a:p>
      </dgm:t>
    </dgm:pt>
    <dgm:pt modelId="{2D1AFB43-424C-4378-8745-B7CD63B84210}" type="parTrans" cxnId="{01BB8391-A943-407F-A7D1-96FA9650F678}">
      <dgm:prSet/>
      <dgm:spPr/>
      <dgm:t>
        <a:bodyPr/>
        <a:lstStyle/>
        <a:p>
          <a:endParaRPr lang="en-US"/>
        </a:p>
      </dgm:t>
    </dgm:pt>
    <dgm:pt modelId="{B1E61ACC-C1DE-45F8-99B6-7D2515886C1F}" type="sibTrans" cxnId="{01BB8391-A943-407F-A7D1-96FA9650F678}">
      <dgm:prSet/>
      <dgm:spPr/>
      <dgm:t>
        <a:bodyPr/>
        <a:lstStyle/>
        <a:p>
          <a:endParaRPr lang="en-US"/>
        </a:p>
      </dgm:t>
    </dgm:pt>
    <dgm:pt modelId="{8154C749-9297-496F-963A-569F9EDDE6F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Linked to substance use, depression, and antisocial tendencies</a:t>
          </a:r>
        </a:p>
      </dgm:t>
    </dgm:pt>
    <dgm:pt modelId="{D24158C1-764F-4A50-8734-F0CB18CEF659}" type="parTrans" cxnId="{182751E4-46F7-4F0E-961B-90A0E54360BF}">
      <dgm:prSet/>
      <dgm:spPr/>
      <dgm:t>
        <a:bodyPr/>
        <a:lstStyle/>
        <a:p>
          <a:endParaRPr lang="en-US"/>
        </a:p>
      </dgm:t>
    </dgm:pt>
    <dgm:pt modelId="{5BA15381-4D03-424E-977E-EE698577AC3E}" type="sibTrans" cxnId="{182751E4-46F7-4F0E-961B-90A0E54360BF}">
      <dgm:prSet/>
      <dgm:spPr/>
      <dgm:t>
        <a:bodyPr/>
        <a:lstStyle/>
        <a:p>
          <a:endParaRPr lang="en-US"/>
        </a:p>
      </dgm:t>
    </dgm:pt>
    <dgm:pt modelId="{73F6E5E2-A97E-41FB-AF81-4D11A9FEDC8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Cognitive-Emotional Deficits</a:t>
          </a:r>
        </a:p>
      </dgm:t>
    </dgm:pt>
    <dgm:pt modelId="{85335F29-1601-468D-8556-D501D489F32F}" type="parTrans" cxnId="{56253C40-B9D4-4DFD-81BD-CC2437783A0D}">
      <dgm:prSet/>
      <dgm:spPr/>
      <dgm:t>
        <a:bodyPr/>
        <a:lstStyle/>
        <a:p>
          <a:endParaRPr lang="en-US"/>
        </a:p>
      </dgm:t>
    </dgm:pt>
    <dgm:pt modelId="{0AEB287D-165F-48FF-93D4-2AD769522A83}" type="sibTrans" cxnId="{56253C40-B9D4-4DFD-81BD-CC2437783A0D}">
      <dgm:prSet/>
      <dgm:spPr/>
      <dgm:t>
        <a:bodyPr/>
        <a:lstStyle/>
        <a:p>
          <a:endParaRPr lang="en-US"/>
        </a:p>
      </dgm:t>
    </dgm:pt>
    <dgm:pt modelId="{5EE5BB2C-45A4-495A-9B4B-E620F46CBD8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Difficulty in emotional regulation leads to violent behaviour</a:t>
          </a:r>
        </a:p>
      </dgm:t>
    </dgm:pt>
    <dgm:pt modelId="{98E6A6C6-5DAE-4E45-91C3-29BCBDA7C449}" type="parTrans" cxnId="{11CCC63E-EF79-4A55-A8F8-13F4D27226D1}">
      <dgm:prSet/>
      <dgm:spPr/>
      <dgm:t>
        <a:bodyPr/>
        <a:lstStyle/>
        <a:p>
          <a:endParaRPr lang="en-US"/>
        </a:p>
      </dgm:t>
    </dgm:pt>
    <dgm:pt modelId="{9F32EF4F-8561-4DE2-9666-D7271E0ADE32}" type="sibTrans" cxnId="{11CCC63E-EF79-4A55-A8F8-13F4D27226D1}">
      <dgm:prSet/>
      <dgm:spPr/>
      <dgm:t>
        <a:bodyPr/>
        <a:lstStyle/>
        <a:p>
          <a:endParaRPr lang="en-US"/>
        </a:p>
      </dgm:t>
    </dgm:pt>
    <dgm:pt modelId="{9902D68B-A711-4572-8537-573D7584E1F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Therapeutic Approaches</a:t>
          </a:r>
        </a:p>
      </dgm:t>
    </dgm:pt>
    <dgm:pt modelId="{3147F6B7-14D5-47B9-9D70-792A6C8B140C}" type="parTrans" cxnId="{3B66A733-0954-420B-85C6-F7BF1FE24EF8}">
      <dgm:prSet/>
      <dgm:spPr/>
      <dgm:t>
        <a:bodyPr/>
        <a:lstStyle/>
        <a:p>
          <a:endParaRPr lang="en-US"/>
        </a:p>
      </dgm:t>
    </dgm:pt>
    <dgm:pt modelId="{A6462294-88F7-437E-B5B9-4CF907EEF1C9}" type="sibTrans" cxnId="{3B66A733-0954-420B-85C6-F7BF1FE24EF8}">
      <dgm:prSet/>
      <dgm:spPr/>
      <dgm:t>
        <a:bodyPr/>
        <a:lstStyle/>
        <a:p>
          <a:endParaRPr lang="en-US"/>
        </a:p>
      </dgm:t>
    </dgm:pt>
    <dgm:pt modelId="{FB175D1F-7F8E-40B2-AE29-0061ED1754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- Trauma-focused CBT, EMDR, and other evidence-based therapies</a:t>
          </a:r>
        </a:p>
      </dgm:t>
    </dgm:pt>
    <dgm:pt modelId="{13F38401-27C0-4665-98DA-B005CECE2C6E}" type="parTrans" cxnId="{EF41A586-3738-4523-B9C4-B0CB91E98F51}">
      <dgm:prSet/>
      <dgm:spPr/>
      <dgm:t>
        <a:bodyPr/>
        <a:lstStyle/>
        <a:p>
          <a:endParaRPr lang="en-US"/>
        </a:p>
      </dgm:t>
    </dgm:pt>
    <dgm:pt modelId="{A8E51AD0-5B4E-4848-9580-DA2E66443E2A}" type="sibTrans" cxnId="{EF41A586-3738-4523-B9C4-B0CB91E98F51}">
      <dgm:prSet/>
      <dgm:spPr/>
      <dgm:t>
        <a:bodyPr/>
        <a:lstStyle/>
        <a:p>
          <a:endParaRPr lang="en-US"/>
        </a:p>
      </dgm:t>
    </dgm:pt>
    <dgm:pt modelId="{F552A709-5B35-4FB3-AD42-04A2ECFFD2ED}" type="pres">
      <dgm:prSet presAssocID="{97560A11-DA07-46E7-9EFD-3CA1ACB1B413}" presName="root" presStyleCnt="0">
        <dgm:presLayoutVars>
          <dgm:dir/>
          <dgm:resizeHandles val="exact"/>
        </dgm:presLayoutVars>
      </dgm:prSet>
      <dgm:spPr/>
    </dgm:pt>
    <dgm:pt modelId="{C9FADE0C-3BBD-4069-8332-71F6ADBE3584}" type="pres">
      <dgm:prSet presAssocID="{9678FED7-920B-4981-99C2-A12E2D0CD862}" presName="compNode" presStyleCnt="0"/>
      <dgm:spPr/>
    </dgm:pt>
    <dgm:pt modelId="{C4679A6A-95DC-495C-972F-EC34D8010089}" type="pres">
      <dgm:prSet presAssocID="{9678FED7-920B-4981-99C2-A12E2D0CD86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40F413B2-5FE7-4479-B3A7-36F0CBC88992}" type="pres">
      <dgm:prSet presAssocID="{9678FED7-920B-4981-99C2-A12E2D0CD862}" presName="iconSpace" presStyleCnt="0"/>
      <dgm:spPr/>
    </dgm:pt>
    <dgm:pt modelId="{C8D4DEB1-EB83-4C0D-9944-5683478E2183}" type="pres">
      <dgm:prSet presAssocID="{9678FED7-920B-4981-99C2-A12E2D0CD862}" presName="parTx" presStyleLbl="revTx" presStyleIdx="0" presStyleCnt="6">
        <dgm:presLayoutVars>
          <dgm:chMax val="0"/>
          <dgm:chPref val="0"/>
        </dgm:presLayoutVars>
      </dgm:prSet>
      <dgm:spPr/>
    </dgm:pt>
    <dgm:pt modelId="{E8C23A5F-91FE-4AE5-98C0-F8354B939460}" type="pres">
      <dgm:prSet presAssocID="{9678FED7-920B-4981-99C2-A12E2D0CD862}" presName="txSpace" presStyleCnt="0"/>
      <dgm:spPr/>
    </dgm:pt>
    <dgm:pt modelId="{5DE6E491-890C-483C-A039-7C72E2DCF179}" type="pres">
      <dgm:prSet presAssocID="{9678FED7-920B-4981-99C2-A12E2D0CD862}" presName="desTx" presStyleLbl="revTx" presStyleIdx="1" presStyleCnt="6">
        <dgm:presLayoutVars/>
      </dgm:prSet>
      <dgm:spPr/>
    </dgm:pt>
    <dgm:pt modelId="{A8099FA3-2531-42E3-A3AA-1E972F592932}" type="pres">
      <dgm:prSet presAssocID="{A8E19531-8ECD-4725-9B8E-B9254F73F4A2}" presName="sibTrans" presStyleCnt="0"/>
      <dgm:spPr/>
    </dgm:pt>
    <dgm:pt modelId="{67DDE818-1057-4491-BD36-B8C577BB6244}" type="pres">
      <dgm:prSet presAssocID="{73F6E5E2-A97E-41FB-AF81-4D11A9FEDC89}" presName="compNode" presStyleCnt="0"/>
      <dgm:spPr/>
    </dgm:pt>
    <dgm:pt modelId="{6F190674-35A4-4E1F-AC21-F2A2CC4CC1D1}" type="pres">
      <dgm:prSet presAssocID="{73F6E5E2-A97E-41FB-AF81-4D11A9FEDC8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513DE3E6-0262-47D0-ACF8-1F97B337F38D}" type="pres">
      <dgm:prSet presAssocID="{73F6E5E2-A97E-41FB-AF81-4D11A9FEDC89}" presName="iconSpace" presStyleCnt="0"/>
      <dgm:spPr/>
    </dgm:pt>
    <dgm:pt modelId="{2C0E817C-4863-4681-AD70-0F624180326F}" type="pres">
      <dgm:prSet presAssocID="{73F6E5E2-A97E-41FB-AF81-4D11A9FEDC89}" presName="parTx" presStyleLbl="revTx" presStyleIdx="2" presStyleCnt="6">
        <dgm:presLayoutVars>
          <dgm:chMax val="0"/>
          <dgm:chPref val="0"/>
        </dgm:presLayoutVars>
      </dgm:prSet>
      <dgm:spPr/>
    </dgm:pt>
    <dgm:pt modelId="{5A59EB29-B9DD-451A-AB97-FEB8B4736F9E}" type="pres">
      <dgm:prSet presAssocID="{73F6E5E2-A97E-41FB-AF81-4D11A9FEDC89}" presName="txSpace" presStyleCnt="0"/>
      <dgm:spPr/>
    </dgm:pt>
    <dgm:pt modelId="{1003B624-91F3-46CD-B398-403E4AA4F17F}" type="pres">
      <dgm:prSet presAssocID="{73F6E5E2-A97E-41FB-AF81-4D11A9FEDC89}" presName="desTx" presStyleLbl="revTx" presStyleIdx="3" presStyleCnt="6">
        <dgm:presLayoutVars/>
      </dgm:prSet>
      <dgm:spPr/>
    </dgm:pt>
    <dgm:pt modelId="{50F73948-ADCD-4267-8E29-B0CBA2C9E2BF}" type="pres">
      <dgm:prSet presAssocID="{0AEB287D-165F-48FF-93D4-2AD769522A83}" presName="sibTrans" presStyleCnt="0"/>
      <dgm:spPr/>
    </dgm:pt>
    <dgm:pt modelId="{6B0422A7-5BBF-48F5-82C6-67CB27533B0D}" type="pres">
      <dgm:prSet presAssocID="{9902D68B-A711-4572-8537-573D7584E1FA}" presName="compNode" presStyleCnt="0"/>
      <dgm:spPr/>
    </dgm:pt>
    <dgm:pt modelId="{B68C1CC2-BAB6-4B5C-B0F7-B5F858292119}" type="pres">
      <dgm:prSet presAssocID="{9902D68B-A711-4572-8537-573D7584E1F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140801EA-916D-49A0-B094-626D7DC4767F}" type="pres">
      <dgm:prSet presAssocID="{9902D68B-A711-4572-8537-573D7584E1FA}" presName="iconSpace" presStyleCnt="0"/>
      <dgm:spPr/>
    </dgm:pt>
    <dgm:pt modelId="{EA94E4C1-63B7-4CE3-A5C3-49494F219642}" type="pres">
      <dgm:prSet presAssocID="{9902D68B-A711-4572-8537-573D7584E1FA}" presName="parTx" presStyleLbl="revTx" presStyleIdx="4" presStyleCnt="6">
        <dgm:presLayoutVars>
          <dgm:chMax val="0"/>
          <dgm:chPref val="0"/>
        </dgm:presLayoutVars>
      </dgm:prSet>
      <dgm:spPr/>
    </dgm:pt>
    <dgm:pt modelId="{09F79548-BA82-4EBF-8750-28D56E7E8934}" type="pres">
      <dgm:prSet presAssocID="{9902D68B-A711-4572-8537-573D7584E1FA}" presName="txSpace" presStyleCnt="0"/>
      <dgm:spPr/>
    </dgm:pt>
    <dgm:pt modelId="{B9B71426-2D2F-4986-AA85-A1E93D9F5A81}" type="pres">
      <dgm:prSet presAssocID="{9902D68B-A711-4572-8537-573D7584E1FA}" presName="desTx" presStyleLbl="revTx" presStyleIdx="5" presStyleCnt="6">
        <dgm:presLayoutVars/>
      </dgm:prSet>
      <dgm:spPr/>
    </dgm:pt>
  </dgm:ptLst>
  <dgm:cxnLst>
    <dgm:cxn modelId="{72D7FD19-538F-4994-B065-19C87245F779}" type="presOf" srcId="{97560A11-DA07-46E7-9EFD-3CA1ACB1B413}" destId="{F552A709-5B35-4FB3-AD42-04A2ECFFD2ED}" srcOrd="0" destOrd="0" presId="urn:microsoft.com/office/officeart/2018/2/layout/IconLabelDescriptionList"/>
    <dgm:cxn modelId="{4FC34C1D-836C-463D-819F-6000E9AC4410}" type="presOf" srcId="{9902D68B-A711-4572-8537-573D7584E1FA}" destId="{EA94E4C1-63B7-4CE3-A5C3-49494F219642}" srcOrd="0" destOrd="0" presId="urn:microsoft.com/office/officeart/2018/2/layout/IconLabelDescriptionList"/>
    <dgm:cxn modelId="{3B66A733-0954-420B-85C6-F7BF1FE24EF8}" srcId="{97560A11-DA07-46E7-9EFD-3CA1ACB1B413}" destId="{9902D68B-A711-4572-8537-573D7584E1FA}" srcOrd="2" destOrd="0" parTransId="{3147F6B7-14D5-47B9-9D70-792A6C8B140C}" sibTransId="{A6462294-88F7-437E-B5B9-4CF907EEF1C9}"/>
    <dgm:cxn modelId="{DA8EFE37-8FFF-42C7-AC64-354974BFF536}" type="presOf" srcId="{9678FED7-920B-4981-99C2-A12E2D0CD862}" destId="{C8D4DEB1-EB83-4C0D-9944-5683478E2183}" srcOrd="0" destOrd="0" presId="urn:microsoft.com/office/officeart/2018/2/layout/IconLabelDescriptionList"/>
    <dgm:cxn modelId="{11CCC63E-EF79-4A55-A8F8-13F4D27226D1}" srcId="{73F6E5E2-A97E-41FB-AF81-4D11A9FEDC89}" destId="{5EE5BB2C-45A4-495A-9B4B-E620F46CBD80}" srcOrd="0" destOrd="0" parTransId="{98E6A6C6-5DAE-4E45-91C3-29BCBDA7C449}" sibTransId="{9F32EF4F-8561-4DE2-9666-D7271E0ADE32}"/>
    <dgm:cxn modelId="{56253C40-B9D4-4DFD-81BD-CC2437783A0D}" srcId="{97560A11-DA07-46E7-9EFD-3CA1ACB1B413}" destId="{73F6E5E2-A97E-41FB-AF81-4D11A9FEDC89}" srcOrd="1" destOrd="0" parTransId="{85335F29-1601-468D-8556-D501D489F32F}" sibTransId="{0AEB287D-165F-48FF-93D4-2AD769522A83}"/>
    <dgm:cxn modelId="{A689706D-BDED-4EF0-9537-F39CB52ABDD9}" srcId="{97560A11-DA07-46E7-9EFD-3CA1ACB1B413}" destId="{9678FED7-920B-4981-99C2-A12E2D0CD862}" srcOrd="0" destOrd="0" parTransId="{3B1C44DC-35FE-4B7D-B137-CCF1BF2EB8C4}" sibTransId="{A8E19531-8ECD-4725-9B8E-B9254F73F4A2}"/>
    <dgm:cxn modelId="{EF41A586-3738-4523-B9C4-B0CB91E98F51}" srcId="{9902D68B-A711-4572-8537-573D7584E1FA}" destId="{FB175D1F-7F8E-40B2-AE29-0061ED17544B}" srcOrd="0" destOrd="0" parTransId="{13F38401-27C0-4665-98DA-B005CECE2C6E}" sibTransId="{A8E51AD0-5B4E-4848-9580-DA2E66443E2A}"/>
    <dgm:cxn modelId="{01BB8391-A943-407F-A7D1-96FA9650F678}" srcId="{9678FED7-920B-4981-99C2-A12E2D0CD862}" destId="{B79B5E4C-8DCF-4D91-9A50-63A043749CD7}" srcOrd="0" destOrd="0" parTransId="{2D1AFB43-424C-4378-8745-B7CD63B84210}" sibTransId="{B1E61ACC-C1DE-45F8-99B6-7D2515886C1F}"/>
    <dgm:cxn modelId="{801D8195-8812-4985-93E2-8C382C0FD276}" type="presOf" srcId="{FB175D1F-7F8E-40B2-AE29-0061ED17544B}" destId="{B9B71426-2D2F-4986-AA85-A1E93D9F5A81}" srcOrd="0" destOrd="0" presId="urn:microsoft.com/office/officeart/2018/2/layout/IconLabelDescriptionList"/>
    <dgm:cxn modelId="{5CDFD599-FEA3-42CD-9CBE-E96A30C2DA07}" type="presOf" srcId="{5EE5BB2C-45A4-495A-9B4B-E620F46CBD80}" destId="{1003B624-91F3-46CD-B398-403E4AA4F17F}" srcOrd="0" destOrd="0" presId="urn:microsoft.com/office/officeart/2018/2/layout/IconLabelDescriptionList"/>
    <dgm:cxn modelId="{8D62B6A7-1B68-40DF-8152-535587AEA868}" type="presOf" srcId="{73F6E5E2-A97E-41FB-AF81-4D11A9FEDC89}" destId="{2C0E817C-4863-4681-AD70-0F624180326F}" srcOrd="0" destOrd="0" presId="urn:microsoft.com/office/officeart/2018/2/layout/IconLabelDescriptionList"/>
    <dgm:cxn modelId="{E606A2CA-026E-4C2D-8852-3B6117077D07}" type="presOf" srcId="{8154C749-9297-496F-963A-569F9EDDE6F6}" destId="{5DE6E491-890C-483C-A039-7C72E2DCF179}" srcOrd="0" destOrd="1" presId="urn:microsoft.com/office/officeart/2018/2/layout/IconLabelDescriptionList"/>
    <dgm:cxn modelId="{57F87ED1-A412-4989-9632-E4A294C9A28A}" type="presOf" srcId="{B79B5E4C-8DCF-4D91-9A50-63A043749CD7}" destId="{5DE6E491-890C-483C-A039-7C72E2DCF179}" srcOrd="0" destOrd="0" presId="urn:microsoft.com/office/officeart/2018/2/layout/IconLabelDescriptionList"/>
    <dgm:cxn modelId="{182751E4-46F7-4F0E-961B-90A0E54360BF}" srcId="{9678FED7-920B-4981-99C2-A12E2D0CD862}" destId="{8154C749-9297-496F-963A-569F9EDDE6F6}" srcOrd="1" destOrd="0" parTransId="{D24158C1-764F-4A50-8734-F0CB18CEF659}" sibTransId="{5BA15381-4D03-424E-977E-EE698577AC3E}"/>
    <dgm:cxn modelId="{1A528EA3-6AF3-4ECA-AAD4-0DD29AE48EF9}" type="presParOf" srcId="{F552A709-5B35-4FB3-AD42-04A2ECFFD2ED}" destId="{C9FADE0C-3BBD-4069-8332-71F6ADBE3584}" srcOrd="0" destOrd="0" presId="urn:microsoft.com/office/officeart/2018/2/layout/IconLabelDescriptionList"/>
    <dgm:cxn modelId="{74FE07B0-9B4D-4AF2-8295-8C5ED2406DF1}" type="presParOf" srcId="{C9FADE0C-3BBD-4069-8332-71F6ADBE3584}" destId="{C4679A6A-95DC-495C-972F-EC34D8010089}" srcOrd="0" destOrd="0" presId="urn:microsoft.com/office/officeart/2018/2/layout/IconLabelDescriptionList"/>
    <dgm:cxn modelId="{DF8EF3DF-477B-4B5E-AE6F-D347272E8686}" type="presParOf" srcId="{C9FADE0C-3BBD-4069-8332-71F6ADBE3584}" destId="{40F413B2-5FE7-4479-B3A7-36F0CBC88992}" srcOrd="1" destOrd="0" presId="urn:microsoft.com/office/officeart/2018/2/layout/IconLabelDescriptionList"/>
    <dgm:cxn modelId="{4D37E8E1-00DC-45DA-87B2-582F27A2792C}" type="presParOf" srcId="{C9FADE0C-3BBD-4069-8332-71F6ADBE3584}" destId="{C8D4DEB1-EB83-4C0D-9944-5683478E2183}" srcOrd="2" destOrd="0" presId="urn:microsoft.com/office/officeart/2018/2/layout/IconLabelDescriptionList"/>
    <dgm:cxn modelId="{B13FDBE4-CBAE-42EB-9BA3-F7950A34161E}" type="presParOf" srcId="{C9FADE0C-3BBD-4069-8332-71F6ADBE3584}" destId="{E8C23A5F-91FE-4AE5-98C0-F8354B939460}" srcOrd="3" destOrd="0" presId="urn:microsoft.com/office/officeart/2018/2/layout/IconLabelDescriptionList"/>
    <dgm:cxn modelId="{D13CCFE8-6C8C-4928-BA93-EFAEC2D674A2}" type="presParOf" srcId="{C9FADE0C-3BBD-4069-8332-71F6ADBE3584}" destId="{5DE6E491-890C-483C-A039-7C72E2DCF179}" srcOrd="4" destOrd="0" presId="urn:microsoft.com/office/officeart/2018/2/layout/IconLabelDescriptionList"/>
    <dgm:cxn modelId="{C6CB6FD0-63B4-45EB-AD31-FF394847D124}" type="presParOf" srcId="{F552A709-5B35-4FB3-AD42-04A2ECFFD2ED}" destId="{A8099FA3-2531-42E3-A3AA-1E972F592932}" srcOrd="1" destOrd="0" presId="urn:microsoft.com/office/officeart/2018/2/layout/IconLabelDescriptionList"/>
    <dgm:cxn modelId="{351CFA80-6B3D-4B85-971C-7033BACE9509}" type="presParOf" srcId="{F552A709-5B35-4FB3-AD42-04A2ECFFD2ED}" destId="{67DDE818-1057-4491-BD36-B8C577BB6244}" srcOrd="2" destOrd="0" presId="urn:microsoft.com/office/officeart/2018/2/layout/IconLabelDescriptionList"/>
    <dgm:cxn modelId="{F4EBEDBA-B717-4077-B863-4ED6ABEE7A04}" type="presParOf" srcId="{67DDE818-1057-4491-BD36-B8C577BB6244}" destId="{6F190674-35A4-4E1F-AC21-F2A2CC4CC1D1}" srcOrd="0" destOrd="0" presId="urn:microsoft.com/office/officeart/2018/2/layout/IconLabelDescriptionList"/>
    <dgm:cxn modelId="{9F721A31-8938-4E46-9B21-3A8C21273F3C}" type="presParOf" srcId="{67DDE818-1057-4491-BD36-B8C577BB6244}" destId="{513DE3E6-0262-47D0-ACF8-1F97B337F38D}" srcOrd="1" destOrd="0" presId="urn:microsoft.com/office/officeart/2018/2/layout/IconLabelDescriptionList"/>
    <dgm:cxn modelId="{F9ABC2B0-C2C3-4D23-9ADB-C7E1192C249B}" type="presParOf" srcId="{67DDE818-1057-4491-BD36-B8C577BB6244}" destId="{2C0E817C-4863-4681-AD70-0F624180326F}" srcOrd="2" destOrd="0" presId="urn:microsoft.com/office/officeart/2018/2/layout/IconLabelDescriptionList"/>
    <dgm:cxn modelId="{43D8F4A6-0DB0-46A8-9F6E-162DA451B3C3}" type="presParOf" srcId="{67DDE818-1057-4491-BD36-B8C577BB6244}" destId="{5A59EB29-B9DD-451A-AB97-FEB8B4736F9E}" srcOrd="3" destOrd="0" presId="urn:microsoft.com/office/officeart/2018/2/layout/IconLabelDescriptionList"/>
    <dgm:cxn modelId="{77B8F734-D78D-452C-A3F8-591EE8607088}" type="presParOf" srcId="{67DDE818-1057-4491-BD36-B8C577BB6244}" destId="{1003B624-91F3-46CD-B398-403E4AA4F17F}" srcOrd="4" destOrd="0" presId="urn:microsoft.com/office/officeart/2018/2/layout/IconLabelDescriptionList"/>
    <dgm:cxn modelId="{7DFE3373-7FDF-492F-90C6-FFED60C19715}" type="presParOf" srcId="{F552A709-5B35-4FB3-AD42-04A2ECFFD2ED}" destId="{50F73948-ADCD-4267-8E29-B0CBA2C9E2BF}" srcOrd="3" destOrd="0" presId="urn:microsoft.com/office/officeart/2018/2/layout/IconLabelDescriptionList"/>
    <dgm:cxn modelId="{51A7F064-B561-46EB-8C7F-70FD5919E5CD}" type="presParOf" srcId="{F552A709-5B35-4FB3-AD42-04A2ECFFD2ED}" destId="{6B0422A7-5BBF-48F5-82C6-67CB27533B0D}" srcOrd="4" destOrd="0" presId="urn:microsoft.com/office/officeart/2018/2/layout/IconLabelDescriptionList"/>
    <dgm:cxn modelId="{A0244054-0619-4E00-8CC2-3D9DCF3556BB}" type="presParOf" srcId="{6B0422A7-5BBF-48F5-82C6-67CB27533B0D}" destId="{B68C1CC2-BAB6-4B5C-B0F7-B5F858292119}" srcOrd="0" destOrd="0" presId="urn:microsoft.com/office/officeart/2018/2/layout/IconLabelDescriptionList"/>
    <dgm:cxn modelId="{383D61D6-9141-4850-ADF8-6A440AE713EE}" type="presParOf" srcId="{6B0422A7-5BBF-48F5-82C6-67CB27533B0D}" destId="{140801EA-916D-49A0-B094-626D7DC4767F}" srcOrd="1" destOrd="0" presId="urn:microsoft.com/office/officeart/2018/2/layout/IconLabelDescriptionList"/>
    <dgm:cxn modelId="{BDC8CB5A-9B43-456F-9C58-E988F0056FFF}" type="presParOf" srcId="{6B0422A7-5BBF-48F5-82C6-67CB27533B0D}" destId="{EA94E4C1-63B7-4CE3-A5C3-49494F219642}" srcOrd="2" destOrd="0" presId="urn:microsoft.com/office/officeart/2018/2/layout/IconLabelDescriptionList"/>
    <dgm:cxn modelId="{93055370-A50F-409C-BE55-3461C2B4A8E3}" type="presParOf" srcId="{6B0422A7-5BBF-48F5-82C6-67CB27533B0D}" destId="{09F79548-BA82-4EBF-8750-28D56E7E8934}" srcOrd="3" destOrd="0" presId="urn:microsoft.com/office/officeart/2018/2/layout/IconLabelDescriptionList"/>
    <dgm:cxn modelId="{F7EBDF4B-380B-4FD9-96E3-30B8EE90B36E}" type="presParOf" srcId="{6B0422A7-5BBF-48F5-82C6-67CB27533B0D}" destId="{B9B71426-2D2F-4986-AA85-A1E93D9F5A81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3BC480F-1EF9-48D2-9759-25ED96B6C66A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3141E26-9DC9-4DBA-AE07-0993CD4E5225}">
      <dgm:prSet/>
      <dgm:spPr/>
      <dgm:t>
        <a:bodyPr/>
        <a:lstStyle/>
        <a:p>
          <a:r>
            <a:rPr lang="en-US" b="1" dirty="0"/>
            <a:t>Cross-Cultural Studies</a:t>
          </a:r>
          <a:r>
            <a:rPr lang="en-US" dirty="0"/>
            <a:t>:</a:t>
          </a:r>
        </a:p>
      </dgm:t>
    </dgm:pt>
    <dgm:pt modelId="{2F3913CA-4EDE-4C8B-B285-6A1697E3EC13}" type="parTrans" cxnId="{303A3E1F-1702-41B9-AF29-DD29650F94F3}">
      <dgm:prSet/>
      <dgm:spPr/>
      <dgm:t>
        <a:bodyPr/>
        <a:lstStyle/>
        <a:p>
          <a:endParaRPr lang="en-US"/>
        </a:p>
      </dgm:t>
    </dgm:pt>
    <dgm:pt modelId="{07D76C61-CFB2-48D5-A6DA-8EB3A961C399}" type="sibTrans" cxnId="{303A3E1F-1702-41B9-AF29-DD29650F94F3}">
      <dgm:prSet phldrT="01" phldr="0"/>
      <dgm:spPr/>
      <dgm:t>
        <a:bodyPr/>
        <a:lstStyle/>
        <a:p>
          <a:r>
            <a:rPr lang="en-US" dirty="0"/>
            <a:t>01</a:t>
          </a:r>
        </a:p>
      </dgm:t>
    </dgm:pt>
    <dgm:pt modelId="{9F11928B-C000-447F-8ADE-89FFE9782674}">
      <dgm:prSet/>
      <dgm:spPr/>
      <dgm:t>
        <a:bodyPr/>
        <a:lstStyle/>
        <a:p>
          <a:r>
            <a:rPr lang="en-US" dirty="0"/>
            <a:t>Different norms and values influence aggression.</a:t>
          </a:r>
        </a:p>
      </dgm:t>
    </dgm:pt>
    <dgm:pt modelId="{ECF5B9D8-C046-4895-8823-17DAC279F716}" type="parTrans" cxnId="{405B8E26-70CA-46CF-B66E-69FDCFB62867}">
      <dgm:prSet/>
      <dgm:spPr/>
      <dgm:t>
        <a:bodyPr/>
        <a:lstStyle/>
        <a:p>
          <a:endParaRPr lang="en-US"/>
        </a:p>
      </dgm:t>
    </dgm:pt>
    <dgm:pt modelId="{B75EF575-B6FA-4931-9107-C112B74E30CE}" type="sibTrans" cxnId="{405B8E26-70CA-46CF-B66E-69FDCFB62867}">
      <dgm:prSet/>
      <dgm:spPr/>
      <dgm:t>
        <a:bodyPr/>
        <a:lstStyle/>
        <a:p>
          <a:endParaRPr lang="en-US"/>
        </a:p>
      </dgm:t>
    </dgm:pt>
    <dgm:pt modelId="{402023CC-6B2E-4FFE-9E77-66B24FFB35B1}">
      <dgm:prSet/>
      <dgm:spPr/>
      <dgm:t>
        <a:bodyPr/>
        <a:lstStyle/>
        <a:p>
          <a:r>
            <a:rPr lang="en-US" dirty="0"/>
            <a:t>Examples: Higher relational aggression in Puerto Rican youth vs. higher prosocial behaviour in Irish youth.</a:t>
          </a:r>
        </a:p>
      </dgm:t>
    </dgm:pt>
    <dgm:pt modelId="{58376CE8-EBD7-4C60-8461-4DA69886AC85}" type="parTrans" cxnId="{5123974D-31E4-4BE3-B8CE-D5746C01F488}">
      <dgm:prSet/>
      <dgm:spPr/>
      <dgm:t>
        <a:bodyPr/>
        <a:lstStyle/>
        <a:p>
          <a:endParaRPr lang="en-US"/>
        </a:p>
      </dgm:t>
    </dgm:pt>
    <dgm:pt modelId="{2D763413-44CD-4088-B7E1-DE8990988170}" type="sibTrans" cxnId="{5123974D-31E4-4BE3-B8CE-D5746C01F488}">
      <dgm:prSet/>
      <dgm:spPr/>
      <dgm:t>
        <a:bodyPr/>
        <a:lstStyle/>
        <a:p>
          <a:endParaRPr lang="en-US"/>
        </a:p>
      </dgm:t>
    </dgm:pt>
    <dgm:pt modelId="{D3D23DB1-3913-4D10-9C55-061046DB70BD}">
      <dgm:prSet/>
      <dgm:spPr/>
      <dgm:t>
        <a:bodyPr/>
        <a:lstStyle/>
        <a:p>
          <a:r>
            <a:rPr lang="en-US" b="1" dirty="0"/>
            <a:t>Gender Roles</a:t>
          </a:r>
          <a:r>
            <a:rPr lang="en-US" dirty="0"/>
            <a:t>:</a:t>
          </a:r>
        </a:p>
      </dgm:t>
    </dgm:pt>
    <dgm:pt modelId="{B1F56407-517B-4594-A392-530062AFA7E0}" type="parTrans" cxnId="{5A6C1A06-C11A-40CB-8D2C-5A122BADDE4A}">
      <dgm:prSet/>
      <dgm:spPr/>
      <dgm:t>
        <a:bodyPr/>
        <a:lstStyle/>
        <a:p>
          <a:endParaRPr lang="en-US"/>
        </a:p>
      </dgm:t>
    </dgm:pt>
    <dgm:pt modelId="{7C3D95E9-A1F0-4C66-8362-902553798DA5}" type="sibTrans" cxnId="{5A6C1A06-C11A-40CB-8D2C-5A122BADDE4A}">
      <dgm:prSet phldrT="02" phldr="0"/>
      <dgm:spPr/>
      <dgm:t>
        <a:bodyPr/>
        <a:lstStyle/>
        <a:p>
          <a:r>
            <a:rPr lang="en-US" dirty="0"/>
            <a:t>02</a:t>
          </a:r>
        </a:p>
      </dgm:t>
    </dgm:pt>
    <dgm:pt modelId="{8BDFCB33-6B35-455B-B5E4-F1ED611766BC}">
      <dgm:prSet/>
      <dgm:spPr/>
      <dgm:t>
        <a:bodyPr/>
        <a:lstStyle/>
        <a:p>
          <a:r>
            <a:rPr lang="en-US" dirty="0"/>
            <a:t>Males: Physical aggression linked to cultural expectations.</a:t>
          </a:r>
        </a:p>
      </dgm:t>
    </dgm:pt>
    <dgm:pt modelId="{D1093A7C-F2CD-4A62-8F3F-C6BB86AFC135}" type="parTrans" cxnId="{B291BEB0-23C8-40F7-AF84-86E3F0C2A480}">
      <dgm:prSet/>
      <dgm:spPr/>
      <dgm:t>
        <a:bodyPr/>
        <a:lstStyle/>
        <a:p>
          <a:endParaRPr lang="en-US"/>
        </a:p>
      </dgm:t>
    </dgm:pt>
    <dgm:pt modelId="{0F9E636A-B7CD-4C68-9011-A175B3BDAF83}" type="sibTrans" cxnId="{B291BEB0-23C8-40F7-AF84-86E3F0C2A480}">
      <dgm:prSet/>
      <dgm:spPr/>
      <dgm:t>
        <a:bodyPr/>
        <a:lstStyle/>
        <a:p>
          <a:endParaRPr lang="en-US"/>
        </a:p>
      </dgm:t>
    </dgm:pt>
    <dgm:pt modelId="{B7F191D3-CB7B-4589-93BC-812DD6CD1493}">
      <dgm:prSet/>
      <dgm:spPr/>
      <dgm:t>
        <a:bodyPr/>
        <a:lstStyle/>
        <a:p>
          <a:r>
            <a:rPr lang="en-US" dirty="0"/>
            <a:t>Females: Relational aggression shaped by societal norms.</a:t>
          </a:r>
        </a:p>
      </dgm:t>
    </dgm:pt>
    <dgm:pt modelId="{B0A5BDA4-5BDD-4A07-8E51-40B0E1D3949E}" type="parTrans" cxnId="{4FDDBFDC-C040-4A77-AD56-5428A9464895}">
      <dgm:prSet/>
      <dgm:spPr/>
      <dgm:t>
        <a:bodyPr/>
        <a:lstStyle/>
        <a:p>
          <a:endParaRPr lang="en-US"/>
        </a:p>
      </dgm:t>
    </dgm:pt>
    <dgm:pt modelId="{DA5075A8-257A-4944-803E-F6B23FD4CB3B}" type="sibTrans" cxnId="{4FDDBFDC-C040-4A77-AD56-5428A9464895}">
      <dgm:prSet/>
      <dgm:spPr/>
      <dgm:t>
        <a:bodyPr/>
        <a:lstStyle/>
        <a:p>
          <a:endParaRPr lang="en-US"/>
        </a:p>
      </dgm:t>
    </dgm:pt>
    <dgm:pt modelId="{703539CC-ACAD-41D9-B222-8FFFD21E44B1}">
      <dgm:prSet/>
      <dgm:spPr/>
      <dgm:t>
        <a:bodyPr/>
        <a:lstStyle/>
        <a:p>
          <a:r>
            <a:rPr lang="en-US" b="1" dirty="0"/>
            <a:t>Intervention Strategies</a:t>
          </a:r>
          <a:r>
            <a:rPr lang="en-US" dirty="0"/>
            <a:t>:</a:t>
          </a:r>
        </a:p>
      </dgm:t>
    </dgm:pt>
    <dgm:pt modelId="{B73194E7-707A-4F27-B2B2-2A28357B86A5}" type="parTrans" cxnId="{49DA63C4-1649-4608-82CF-2D8F64D1A2FD}">
      <dgm:prSet/>
      <dgm:spPr/>
      <dgm:t>
        <a:bodyPr/>
        <a:lstStyle/>
        <a:p>
          <a:endParaRPr lang="en-US"/>
        </a:p>
      </dgm:t>
    </dgm:pt>
    <dgm:pt modelId="{0C937A02-D424-44EF-A2CB-4C1C9061CC1E}" type="sibTrans" cxnId="{49DA63C4-1649-4608-82CF-2D8F64D1A2FD}">
      <dgm:prSet phldrT="03" phldr="0"/>
      <dgm:spPr/>
      <dgm:t>
        <a:bodyPr/>
        <a:lstStyle/>
        <a:p>
          <a:r>
            <a:rPr lang="en-US" dirty="0"/>
            <a:t>03</a:t>
          </a:r>
        </a:p>
      </dgm:t>
    </dgm:pt>
    <dgm:pt modelId="{FB01BE5D-D5A3-4937-917B-F8E2075E5826}">
      <dgm:prSet/>
      <dgm:spPr/>
      <dgm:t>
        <a:bodyPr/>
        <a:lstStyle/>
        <a:p>
          <a:r>
            <a:rPr lang="en-US" dirty="0"/>
            <a:t>Tailored approaches respecting cultural dynamics and identity intersections.</a:t>
          </a:r>
        </a:p>
      </dgm:t>
    </dgm:pt>
    <dgm:pt modelId="{2AB58B41-F8B9-4FEB-B987-DB6C5996DE43}" type="parTrans" cxnId="{0FCF577F-CF72-4E38-AB73-06F6E43C9152}">
      <dgm:prSet/>
      <dgm:spPr/>
      <dgm:t>
        <a:bodyPr/>
        <a:lstStyle/>
        <a:p>
          <a:endParaRPr lang="en-US"/>
        </a:p>
      </dgm:t>
    </dgm:pt>
    <dgm:pt modelId="{763C3846-B58B-4D97-9DE6-EAFE4A72747F}" type="sibTrans" cxnId="{0FCF577F-CF72-4E38-AB73-06F6E43C9152}">
      <dgm:prSet/>
      <dgm:spPr/>
      <dgm:t>
        <a:bodyPr/>
        <a:lstStyle/>
        <a:p>
          <a:endParaRPr lang="en-US"/>
        </a:p>
      </dgm:t>
    </dgm:pt>
    <dgm:pt modelId="{FAC83668-8CBE-4423-B64D-876F838D522C}" type="pres">
      <dgm:prSet presAssocID="{C3BC480F-1EF9-48D2-9759-25ED96B6C66A}" presName="Name0" presStyleCnt="0">
        <dgm:presLayoutVars>
          <dgm:animLvl val="lvl"/>
          <dgm:resizeHandles val="exact"/>
        </dgm:presLayoutVars>
      </dgm:prSet>
      <dgm:spPr/>
    </dgm:pt>
    <dgm:pt modelId="{9A48D9A7-700D-4833-89DA-9DF859509BC8}" type="pres">
      <dgm:prSet presAssocID="{E3141E26-9DC9-4DBA-AE07-0993CD4E5225}" presName="compositeNode" presStyleCnt="0">
        <dgm:presLayoutVars>
          <dgm:bulletEnabled val="1"/>
        </dgm:presLayoutVars>
      </dgm:prSet>
      <dgm:spPr/>
    </dgm:pt>
    <dgm:pt modelId="{EF689EE7-F55F-4A33-A6AF-79FA9844962D}" type="pres">
      <dgm:prSet presAssocID="{E3141E26-9DC9-4DBA-AE07-0993CD4E5225}" presName="bgRect" presStyleLbl="alignNode1" presStyleIdx="0" presStyleCnt="3"/>
      <dgm:spPr/>
    </dgm:pt>
    <dgm:pt modelId="{EF657E2F-F314-48D5-B25F-962827E8CC8D}" type="pres">
      <dgm:prSet presAssocID="{07D76C61-CFB2-48D5-A6DA-8EB3A961C399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71BC7C72-A55C-4362-9559-C8FB36C8C899}" type="pres">
      <dgm:prSet presAssocID="{E3141E26-9DC9-4DBA-AE07-0993CD4E5225}" presName="nodeRect" presStyleLbl="alignNode1" presStyleIdx="0" presStyleCnt="3">
        <dgm:presLayoutVars>
          <dgm:bulletEnabled val="1"/>
        </dgm:presLayoutVars>
      </dgm:prSet>
      <dgm:spPr/>
    </dgm:pt>
    <dgm:pt modelId="{C6D97929-0660-4CF5-B5B5-2EA0B01A9476}" type="pres">
      <dgm:prSet presAssocID="{07D76C61-CFB2-48D5-A6DA-8EB3A961C399}" presName="sibTrans" presStyleCnt="0"/>
      <dgm:spPr/>
    </dgm:pt>
    <dgm:pt modelId="{BD432E3D-9C61-4FBD-8D67-2B82241ADB12}" type="pres">
      <dgm:prSet presAssocID="{D3D23DB1-3913-4D10-9C55-061046DB70BD}" presName="compositeNode" presStyleCnt="0">
        <dgm:presLayoutVars>
          <dgm:bulletEnabled val="1"/>
        </dgm:presLayoutVars>
      </dgm:prSet>
      <dgm:spPr/>
    </dgm:pt>
    <dgm:pt modelId="{54D7A979-C78B-4EB0-B233-F3CC9A7D1F90}" type="pres">
      <dgm:prSet presAssocID="{D3D23DB1-3913-4D10-9C55-061046DB70BD}" presName="bgRect" presStyleLbl="alignNode1" presStyleIdx="1" presStyleCnt="3"/>
      <dgm:spPr/>
    </dgm:pt>
    <dgm:pt modelId="{6E2EA763-46AD-40B7-8CDC-3658427C3843}" type="pres">
      <dgm:prSet presAssocID="{7C3D95E9-A1F0-4C66-8362-902553798DA5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B875172D-225F-4148-AA83-481BB467E761}" type="pres">
      <dgm:prSet presAssocID="{D3D23DB1-3913-4D10-9C55-061046DB70BD}" presName="nodeRect" presStyleLbl="alignNode1" presStyleIdx="1" presStyleCnt="3">
        <dgm:presLayoutVars>
          <dgm:bulletEnabled val="1"/>
        </dgm:presLayoutVars>
      </dgm:prSet>
      <dgm:spPr/>
    </dgm:pt>
    <dgm:pt modelId="{FA11D2ED-3EAD-4781-A484-5810F35F0083}" type="pres">
      <dgm:prSet presAssocID="{7C3D95E9-A1F0-4C66-8362-902553798DA5}" presName="sibTrans" presStyleCnt="0"/>
      <dgm:spPr/>
    </dgm:pt>
    <dgm:pt modelId="{355CE66E-5E73-4E1C-A574-6E9505C6DE6F}" type="pres">
      <dgm:prSet presAssocID="{703539CC-ACAD-41D9-B222-8FFFD21E44B1}" presName="compositeNode" presStyleCnt="0">
        <dgm:presLayoutVars>
          <dgm:bulletEnabled val="1"/>
        </dgm:presLayoutVars>
      </dgm:prSet>
      <dgm:spPr/>
    </dgm:pt>
    <dgm:pt modelId="{6CD38390-241B-4F78-89A4-3490814B4694}" type="pres">
      <dgm:prSet presAssocID="{703539CC-ACAD-41D9-B222-8FFFD21E44B1}" presName="bgRect" presStyleLbl="alignNode1" presStyleIdx="2" presStyleCnt="3"/>
      <dgm:spPr/>
    </dgm:pt>
    <dgm:pt modelId="{379890BF-5189-4768-856A-4EA58E992E69}" type="pres">
      <dgm:prSet presAssocID="{0C937A02-D424-44EF-A2CB-4C1C9061CC1E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19D5CD8C-EAAB-47FF-993D-CBEAD022A0D8}" type="pres">
      <dgm:prSet presAssocID="{703539CC-ACAD-41D9-B222-8FFFD21E44B1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5A6C1A06-C11A-40CB-8D2C-5A122BADDE4A}" srcId="{C3BC480F-1EF9-48D2-9759-25ED96B6C66A}" destId="{D3D23DB1-3913-4D10-9C55-061046DB70BD}" srcOrd="1" destOrd="0" parTransId="{B1F56407-517B-4594-A392-530062AFA7E0}" sibTransId="{7C3D95E9-A1F0-4C66-8362-902553798DA5}"/>
    <dgm:cxn modelId="{A2CE9F15-28A4-45E8-817A-2BE85D352A31}" type="presOf" srcId="{E3141E26-9DC9-4DBA-AE07-0993CD4E5225}" destId="{EF689EE7-F55F-4A33-A6AF-79FA9844962D}" srcOrd="0" destOrd="0" presId="urn:microsoft.com/office/officeart/2016/7/layout/LinearBlockProcessNumbered"/>
    <dgm:cxn modelId="{0ECCFC16-FD0D-4DF1-B06F-518723EA011B}" type="presOf" srcId="{703539CC-ACAD-41D9-B222-8FFFD21E44B1}" destId="{19D5CD8C-EAAB-47FF-993D-CBEAD022A0D8}" srcOrd="1" destOrd="0" presId="urn:microsoft.com/office/officeart/2016/7/layout/LinearBlockProcessNumbered"/>
    <dgm:cxn modelId="{303A3E1F-1702-41B9-AF29-DD29650F94F3}" srcId="{C3BC480F-1EF9-48D2-9759-25ED96B6C66A}" destId="{E3141E26-9DC9-4DBA-AE07-0993CD4E5225}" srcOrd="0" destOrd="0" parTransId="{2F3913CA-4EDE-4C8B-B285-6A1697E3EC13}" sibTransId="{07D76C61-CFB2-48D5-A6DA-8EB3A961C399}"/>
    <dgm:cxn modelId="{EB8AAA22-F38F-4447-A176-8CDCA2482327}" type="presOf" srcId="{703539CC-ACAD-41D9-B222-8FFFD21E44B1}" destId="{6CD38390-241B-4F78-89A4-3490814B4694}" srcOrd="0" destOrd="0" presId="urn:microsoft.com/office/officeart/2016/7/layout/LinearBlockProcessNumbered"/>
    <dgm:cxn modelId="{405B8E26-70CA-46CF-B66E-69FDCFB62867}" srcId="{E3141E26-9DC9-4DBA-AE07-0993CD4E5225}" destId="{9F11928B-C000-447F-8ADE-89FFE9782674}" srcOrd="0" destOrd="0" parTransId="{ECF5B9D8-C046-4895-8823-17DAC279F716}" sibTransId="{B75EF575-B6FA-4931-9107-C112B74E30CE}"/>
    <dgm:cxn modelId="{1ABD6536-3467-405B-966C-65041E7958D2}" type="presOf" srcId="{9F11928B-C000-447F-8ADE-89FFE9782674}" destId="{71BC7C72-A55C-4362-9559-C8FB36C8C899}" srcOrd="0" destOrd="1" presId="urn:microsoft.com/office/officeart/2016/7/layout/LinearBlockProcessNumbered"/>
    <dgm:cxn modelId="{2DFC813B-4329-4CE3-B4BD-B30B52CD2122}" type="presOf" srcId="{FB01BE5D-D5A3-4937-917B-F8E2075E5826}" destId="{19D5CD8C-EAAB-47FF-993D-CBEAD022A0D8}" srcOrd="0" destOrd="1" presId="urn:microsoft.com/office/officeart/2016/7/layout/LinearBlockProcessNumbered"/>
    <dgm:cxn modelId="{DB6B115E-E026-430C-AFD6-E81893C9E460}" type="presOf" srcId="{D3D23DB1-3913-4D10-9C55-061046DB70BD}" destId="{54D7A979-C78B-4EB0-B233-F3CC9A7D1F90}" srcOrd="0" destOrd="0" presId="urn:microsoft.com/office/officeart/2016/7/layout/LinearBlockProcessNumbered"/>
    <dgm:cxn modelId="{4B84E365-8825-40BE-B35D-F6E0ADCCF9FD}" type="presOf" srcId="{402023CC-6B2E-4FFE-9E77-66B24FFB35B1}" destId="{71BC7C72-A55C-4362-9559-C8FB36C8C899}" srcOrd="0" destOrd="2" presId="urn:microsoft.com/office/officeart/2016/7/layout/LinearBlockProcessNumbered"/>
    <dgm:cxn modelId="{AF6A7746-5EDE-4EA9-8C08-EBADBD39A701}" type="presOf" srcId="{D3D23DB1-3913-4D10-9C55-061046DB70BD}" destId="{B875172D-225F-4148-AA83-481BB467E761}" srcOrd="1" destOrd="0" presId="urn:microsoft.com/office/officeart/2016/7/layout/LinearBlockProcessNumbered"/>
    <dgm:cxn modelId="{5123974D-31E4-4BE3-B8CE-D5746C01F488}" srcId="{E3141E26-9DC9-4DBA-AE07-0993CD4E5225}" destId="{402023CC-6B2E-4FFE-9E77-66B24FFB35B1}" srcOrd="1" destOrd="0" parTransId="{58376CE8-EBD7-4C60-8461-4DA69886AC85}" sibTransId="{2D763413-44CD-4088-B7E1-DE8990988170}"/>
    <dgm:cxn modelId="{8F88A258-5B62-4AA6-A044-24D4348DC233}" type="presOf" srcId="{07D76C61-CFB2-48D5-A6DA-8EB3A961C399}" destId="{EF657E2F-F314-48D5-B25F-962827E8CC8D}" srcOrd="0" destOrd="0" presId="urn:microsoft.com/office/officeart/2016/7/layout/LinearBlockProcessNumbered"/>
    <dgm:cxn modelId="{0FCF577F-CF72-4E38-AB73-06F6E43C9152}" srcId="{703539CC-ACAD-41D9-B222-8FFFD21E44B1}" destId="{FB01BE5D-D5A3-4937-917B-F8E2075E5826}" srcOrd="0" destOrd="0" parTransId="{2AB58B41-F8B9-4FEB-B987-DB6C5996DE43}" sibTransId="{763C3846-B58B-4D97-9DE6-EAFE4A72747F}"/>
    <dgm:cxn modelId="{6701CB8C-F26D-413E-BB5C-80DF41E22A45}" type="presOf" srcId="{C3BC480F-1EF9-48D2-9759-25ED96B6C66A}" destId="{FAC83668-8CBE-4423-B64D-876F838D522C}" srcOrd="0" destOrd="0" presId="urn:microsoft.com/office/officeart/2016/7/layout/LinearBlockProcessNumbered"/>
    <dgm:cxn modelId="{AD17CF90-BA5D-4E81-81EF-9021FD94F060}" type="presOf" srcId="{0C937A02-D424-44EF-A2CB-4C1C9061CC1E}" destId="{379890BF-5189-4768-856A-4EA58E992E69}" srcOrd="0" destOrd="0" presId="urn:microsoft.com/office/officeart/2016/7/layout/LinearBlockProcessNumbered"/>
    <dgm:cxn modelId="{9DAF7F93-494B-4FBC-A3F0-95C4840E0389}" type="presOf" srcId="{B7F191D3-CB7B-4589-93BC-812DD6CD1493}" destId="{B875172D-225F-4148-AA83-481BB467E761}" srcOrd="0" destOrd="2" presId="urn:microsoft.com/office/officeart/2016/7/layout/LinearBlockProcessNumbered"/>
    <dgm:cxn modelId="{A86322A5-B7B6-457D-A66D-9301C0B5BA52}" type="presOf" srcId="{E3141E26-9DC9-4DBA-AE07-0993CD4E5225}" destId="{71BC7C72-A55C-4362-9559-C8FB36C8C899}" srcOrd="1" destOrd="0" presId="urn:microsoft.com/office/officeart/2016/7/layout/LinearBlockProcessNumbered"/>
    <dgm:cxn modelId="{34F7C2A5-2434-4308-A306-BAE7E8C3E2C6}" type="presOf" srcId="{8BDFCB33-6B35-455B-B5E4-F1ED611766BC}" destId="{B875172D-225F-4148-AA83-481BB467E761}" srcOrd="0" destOrd="1" presId="urn:microsoft.com/office/officeart/2016/7/layout/LinearBlockProcessNumbered"/>
    <dgm:cxn modelId="{B291BEB0-23C8-40F7-AF84-86E3F0C2A480}" srcId="{D3D23DB1-3913-4D10-9C55-061046DB70BD}" destId="{8BDFCB33-6B35-455B-B5E4-F1ED611766BC}" srcOrd="0" destOrd="0" parTransId="{D1093A7C-F2CD-4A62-8F3F-C6BB86AFC135}" sibTransId="{0F9E636A-B7CD-4C68-9011-A175B3BDAF83}"/>
    <dgm:cxn modelId="{49DA63C4-1649-4608-82CF-2D8F64D1A2FD}" srcId="{C3BC480F-1EF9-48D2-9759-25ED96B6C66A}" destId="{703539CC-ACAD-41D9-B222-8FFFD21E44B1}" srcOrd="2" destOrd="0" parTransId="{B73194E7-707A-4F27-B2B2-2A28357B86A5}" sibTransId="{0C937A02-D424-44EF-A2CB-4C1C9061CC1E}"/>
    <dgm:cxn modelId="{4FDDBFDC-C040-4A77-AD56-5428A9464895}" srcId="{D3D23DB1-3913-4D10-9C55-061046DB70BD}" destId="{B7F191D3-CB7B-4589-93BC-812DD6CD1493}" srcOrd="1" destOrd="0" parTransId="{B0A5BDA4-5BDD-4A07-8E51-40B0E1D3949E}" sibTransId="{DA5075A8-257A-4944-803E-F6B23FD4CB3B}"/>
    <dgm:cxn modelId="{FB548DE1-E9BB-40E0-9150-62321694F0FA}" type="presOf" srcId="{7C3D95E9-A1F0-4C66-8362-902553798DA5}" destId="{6E2EA763-46AD-40B7-8CDC-3658427C3843}" srcOrd="0" destOrd="0" presId="urn:microsoft.com/office/officeart/2016/7/layout/LinearBlockProcessNumbered"/>
    <dgm:cxn modelId="{8AF83F8D-1B06-4FEA-8D1C-F931EEEC7461}" type="presParOf" srcId="{FAC83668-8CBE-4423-B64D-876F838D522C}" destId="{9A48D9A7-700D-4833-89DA-9DF859509BC8}" srcOrd="0" destOrd="0" presId="urn:microsoft.com/office/officeart/2016/7/layout/LinearBlockProcessNumbered"/>
    <dgm:cxn modelId="{F7790B4A-F901-42D9-A8D9-A2EE83F8EBB1}" type="presParOf" srcId="{9A48D9A7-700D-4833-89DA-9DF859509BC8}" destId="{EF689EE7-F55F-4A33-A6AF-79FA9844962D}" srcOrd="0" destOrd="0" presId="urn:microsoft.com/office/officeart/2016/7/layout/LinearBlockProcessNumbered"/>
    <dgm:cxn modelId="{38AC08A6-D765-47F0-A94A-56D9C0606FF9}" type="presParOf" srcId="{9A48D9A7-700D-4833-89DA-9DF859509BC8}" destId="{EF657E2F-F314-48D5-B25F-962827E8CC8D}" srcOrd="1" destOrd="0" presId="urn:microsoft.com/office/officeart/2016/7/layout/LinearBlockProcessNumbered"/>
    <dgm:cxn modelId="{E9F96028-EF05-46C0-8FAA-2A2080AD1E9B}" type="presParOf" srcId="{9A48D9A7-700D-4833-89DA-9DF859509BC8}" destId="{71BC7C72-A55C-4362-9559-C8FB36C8C899}" srcOrd="2" destOrd="0" presId="urn:microsoft.com/office/officeart/2016/7/layout/LinearBlockProcessNumbered"/>
    <dgm:cxn modelId="{E67C4D9E-3222-4CAE-B751-2B5C0EACDF2C}" type="presParOf" srcId="{FAC83668-8CBE-4423-B64D-876F838D522C}" destId="{C6D97929-0660-4CF5-B5B5-2EA0B01A9476}" srcOrd="1" destOrd="0" presId="urn:microsoft.com/office/officeart/2016/7/layout/LinearBlockProcessNumbered"/>
    <dgm:cxn modelId="{336A7BB9-2F31-4A03-9BAE-D44A2F06FC3A}" type="presParOf" srcId="{FAC83668-8CBE-4423-B64D-876F838D522C}" destId="{BD432E3D-9C61-4FBD-8D67-2B82241ADB12}" srcOrd="2" destOrd="0" presId="urn:microsoft.com/office/officeart/2016/7/layout/LinearBlockProcessNumbered"/>
    <dgm:cxn modelId="{13B37629-A684-4C22-89B3-88B7A240C20C}" type="presParOf" srcId="{BD432E3D-9C61-4FBD-8D67-2B82241ADB12}" destId="{54D7A979-C78B-4EB0-B233-F3CC9A7D1F90}" srcOrd="0" destOrd="0" presId="urn:microsoft.com/office/officeart/2016/7/layout/LinearBlockProcessNumbered"/>
    <dgm:cxn modelId="{88D0C139-7235-47EF-A866-6E5E6C0CE996}" type="presParOf" srcId="{BD432E3D-9C61-4FBD-8D67-2B82241ADB12}" destId="{6E2EA763-46AD-40B7-8CDC-3658427C3843}" srcOrd="1" destOrd="0" presId="urn:microsoft.com/office/officeart/2016/7/layout/LinearBlockProcessNumbered"/>
    <dgm:cxn modelId="{857E967C-6311-408C-8190-6E98C4558AA5}" type="presParOf" srcId="{BD432E3D-9C61-4FBD-8D67-2B82241ADB12}" destId="{B875172D-225F-4148-AA83-481BB467E761}" srcOrd="2" destOrd="0" presId="urn:microsoft.com/office/officeart/2016/7/layout/LinearBlockProcessNumbered"/>
    <dgm:cxn modelId="{AF54E882-9D89-4CCC-AB43-1BA19F673F59}" type="presParOf" srcId="{FAC83668-8CBE-4423-B64D-876F838D522C}" destId="{FA11D2ED-3EAD-4781-A484-5810F35F0083}" srcOrd="3" destOrd="0" presId="urn:microsoft.com/office/officeart/2016/7/layout/LinearBlockProcessNumbered"/>
    <dgm:cxn modelId="{D4085012-FED5-4237-87FC-750744D969D2}" type="presParOf" srcId="{FAC83668-8CBE-4423-B64D-876F838D522C}" destId="{355CE66E-5E73-4E1C-A574-6E9505C6DE6F}" srcOrd="4" destOrd="0" presId="urn:microsoft.com/office/officeart/2016/7/layout/LinearBlockProcessNumbered"/>
    <dgm:cxn modelId="{DB1ABF4D-792C-4CFA-A746-13934DCE91BE}" type="presParOf" srcId="{355CE66E-5E73-4E1C-A574-6E9505C6DE6F}" destId="{6CD38390-241B-4F78-89A4-3490814B4694}" srcOrd="0" destOrd="0" presId="urn:microsoft.com/office/officeart/2016/7/layout/LinearBlockProcessNumbered"/>
    <dgm:cxn modelId="{3ADAD8E8-4410-4FB9-BA40-D3FDB66FC36F}" type="presParOf" srcId="{355CE66E-5E73-4E1C-A574-6E9505C6DE6F}" destId="{379890BF-5189-4768-856A-4EA58E992E69}" srcOrd="1" destOrd="0" presId="urn:microsoft.com/office/officeart/2016/7/layout/LinearBlockProcessNumbered"/>
    <dgm:cxn modelId="{9184E0D8-120E-4914-B64E-B389632D5619}" type="presParOf" srcId="{355CE66E-5E73-4E1C-A574-6E9505C6DE6F}" destId="{19D5CD8C-EAAB-47FF-993D-CBEAD022A0D8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B5C3CC2-F51B-41E1-9CB1-61913273766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23E9211E-D7EB-41D0-8234-7269BE4DB1CA}">
      <dgm:prSet/>
      <dgm:spPr/>
      <dgm:t>
        <a:bodyPr/>
        <a:lstStyle/>
        <a:p>
          <a:r>
            <a:rPr lang="en-US" b="1" i="0" baseline="0" dirty="0"/>
            <a:t>Early Identification</a:t>
          </a:r>
          <a:r>
            <a:rPr lang="en-US" b="0" i="0" baseline="0" dirty="0"/>
            <a:t>:</a:t>
          </a:r>
          <a:endParaRPr lang="en-US" dirty="0"/>
        </a:p>
      </dgm:t>
    </dgm:pt>
    <dgm:pt modelId="{9B06197D-9CAF-42F6-B904-A98ED3685244}" type="parTrans" cxnId="{D0474E40-9C8C-402F-A3BC-A4BAC75EC277}">
      <dgm:prSet/>
      <dgm:spPr/>
      <dgm:t>
        <a:bodyPr/>
        <a:lstStyle/>
        <a:p>
          <a:endParaRPr lang="en-US"/>
        </a:p>
      </dgm:t>
    </dgm:pt>
    <dgm:pt modelId="{7A85ECFB-052D-443A-8E63-D8A168F6F3DA}" type="sibTrans" cxnId="{D0474E40-9C8C-402F-A3BC-A4BAC75EC277}">
      <dgm:prSet/>
      <dgm:spPr/>
      <dgm:t>
        <a:bodyPr/>
        <a:lstStyle/>
        <a:p>
          <a:endParaRPr lang="en-US"/>
        </a:p>
      </dgm:t>
    </dgm:pt>
    <dgm:pt modelId="{9E7FCD6A-50E1-45FD-BD10-6C562B6594FD}">
      <dgm:prSet/>
      <dgm:spPr/>
      <dgm:t>
        <a:bodyPr/>
        <a:lstStyle/>
        <a:p>
          <a:r>
            <a:rPr lang="en-US" b="0" i="0" baseline="0" dirty="0"/>
            <a:t>Recognizing risk factors and addressing ACEs.</a:t>
          </a:r>
          <a:endParaRPr lang="en-US" dirty="0"/>
        </a:p>
      </dgm:t>
    </dgm:pt>
    <dgm:pt modelId="{83BFC4F7-75AF-4121-A278-45F91771502D}" type="parTrans" cxnId="{F892B08F-3A7E-45DD-9F1D-F00666C36C54}">
      <dgm:prSet/>
      <dgm:spPr/>
      <dgm:t>
        <a:bodyPr/>
        <a:lstStyle/>
        <a:p>
          <a:endParaRPr lang="en-US"/>
        </a:p>
      </dgm:t>
    </dgm:pt>
    <dgm:pt modelId="{27119108-6B17-485D-81F2-D3C7711C83CC}" type="sibTrans" cxnId="{F892B08F-3A7E-45DD-9F1D-F00666C36C54}">
      <dgm:prSet/>
      <dgm:spPr/>
      <dgm:t>
        <a:bodyPr/>
        <a:lstStyle/>
        <a:p>
          <a:endParaRPr lang="en-US"/>
        </a:p>
      </dgm:t>
    </dgm:pt>
    <dgm:pt modelId="{DF0ABF34-6841-498B-AFA8-F46B19C09F7A}">
      <dgm:prSet/>
      <dgm:spPr/>
      <dgm:t>
        <a:bodyPr/>
        <a:lstStyle/>
        <a:p>
          <a:r>
            <a:rPr lang="en-US" b="1" i="0" baseline="0" dirty="0"/>
            <a:t>Evidence-Based Practices</a:t>
          </a:r>
          <a:r>
            <a:rPr lang="en-US" b="0" i="0" baseline="0" dirty="0"/>
            <a:t>:</a:t>
          </a:r>
          <a:endParaRPr lang="en-US" dirty="0"/>
        </a:p>
      </dgm:t>
    </dgm:pt>
    <dgm:pt modelId="{EEF1F5AD-3315-46C0-8073-D2F2C5CE3E36}" type="parTrans" cxnId="{25526CCF-9823-4F34-BF31-AF601B749992}">
      <dgm:prSet/>
      <dgm:spPr/>
      <dgm:t>
        <a:bodyPr/>
        <a:lstStyle/>
        <a:p>
          <a:endParaRPr lang="en-US"/>
        </a:p>
      </dgm:t>
    </dgm:pt>
    <dgm:pt modelId="{0D32BFC8-E470-4738-BB8F-30366237DC34}" type="sibTrans" cxnId="{25526CCF-9823-4F34-BF31-AF601B749992}">
      <dgm:prSet/>
      <dgm:spPr/>
      <dgm:t>
        <a:bodyPr/>
        <a:lstStyle/>
        <a:p>
          <a:endParaRPr lang="en-US"/>
        </a:p>
      </dgm:t>
    </dgm:pt>
    <dgm:pt modelId="{19AC7B71-640F-4F87-8473-4CA6DB7D6484}">
      <dgm:prSet/>
      <dgm:spPr/>
      <dgm:t>
        <a:bodyPr/>
        <a:lstStyle/>
        <a:p>
          <a:r>
            <a:rPr lang="en-US" b="0" i="0" baseline="0" dirty="0"/>
            <a:t>Trauma-focused CBT and anger management strategies.</a:t>
          </a:r>
          <a:endParaRPr lang="en-US" dirty="0"/>
        </a:p>
      </dgm:t>
    </dgm:pt>
    <dgm:pt modelId="{2860E273-A730-4437-87F6-71241D336BF4}" type="parTrans" cxnId="{FEFDA9AD-C73F-4B8B-B2B3-636717AB1C67}">
      <dgm:prSet/>
      <dgm:spPr/>
      <dgm:t>
        <a:bodyPr/>
        <a:lstStyle/>
        <a:p>
          <a:endParaRPr lang="en-US"/>
        </a:p>
      </dgm:t>
    </dgm:pt>
    <dgm:pt modelId="{A4FCC2E5-5E3C-420F-B5F5-16523ED66EF3}" type="sibTrans" cxnId="{FEFDA9AD-C73F-4B8B-B2B3-636717AB1C67}">
      <dgm:prSet/>
      <dgm:spPr/>
      <dgm:t>
        <a:bodyPr/>
        <a:lstStyle/>
        <a:p>
          <a:endParaRPr lang="en-US"/>
        </a:p>
      </dgm:t>
    </dgm:pt>
    <dgm:pt modelId="{C0E4BBB1-12DA-4EEC-AFC4-9C0C7F337569}">
      <dgm:prSet/>
      <dgm:spPr/>
      <dgm:t>
        <a:bodyPr/>
        <a:lstStyle/>
        <a:p>
          <a:r>
            <a:rPr lang="en-US" b="1" i="0" baseline="0" dirty="0"/>
            <a:t>Community Collaboration</a:t>
          </a:r>
          <a:r>
            <a:rPr lang="en-US" b="0" i="0" baseline="0" dirty="0"/>
            <a:t>:</a:t>
          </a:r>
          <a:endParaRPr lang="en-US" dirty="0"/>
        </a:p>
      </dgm:t>
    </dgm:pt>
    <dgm:pt modelId="{A6E8E08D-4A0F-4D42-885F-80EDC35FFC2A}" type="parTrans" cxnId="{F0478C2B-5B81-406E-B2B1-FD1235499157}">
      <dgm:prSet/>
      <dgm:spPr/>
      <dgm:t>
        <a:bodyPr/>
        <a:lstStyle/>
        <a:p>
          <a:endParaRPr lang="en-US"/>
        </a:p>
      </dgm:t>
    </dgm:pt>
    <dgm:pt modelId="{0A3DF6EB-C96A-4658-B794-7901059AA5C5}" type="sibTrans" cxnId="{F0478C2B-5B81-406E-B2B1-FD1235499157}">
      <dgm:prSet/>
      <dgm:spPr/>
      <dgm:t>
        <a:bodyPr/>
        <a:lstStyle/>
        <a:p>
          <a:endParaRPr lang="en-US"/>
        </a:p>
      </dgm:t>
    </dgm:pt>
    <dgm:pt modelId="{E2E87C04-42F5-4B2F-B2A3-7537647CB843}">
      <dgm:prSet/>
      <dgm:spPr/>
      <dgm:t>
        <a:bodyPr/>
        <a:lstStyle/>
        <a:p>
          <a:r>
            <a:rPr lang="en-US" b="0" i="0" baseline="0" dirty="0"/>
            <a:t>Multidisciplinary teams addressing systemic issues and promoting resilience.</a:t>
          </a:r>
          <a:endParaRPr lang="en-US" dirty="0"/>
        </a:p>
      </dgm:t>
    </dgm:pt>
    <dgm:pt modelId="{0FD508E3-0F4D-4229-86D1-EB1FAA2C2901}" type="parTrans" cxnId="{FC4FE32A-F217-4FB0-8074-BA4B01C4A9A2}">
      <dgm:prSet/>
      <dgm:spPr/>
      <dgm:t>
        <a:bodyPr/>
        <a:lstStyle/>
        <a:p>
          <a:endParaRPr lang="en-US"/>
        </a:p>
      </dgm:t>
    </dgm:pt>
    <dgm:pt modelId="{FF269B7E-BE4D-4A3C-8D4E-CC8F28C05536}" type="sibTrans" cxnId="{FC4FE32A-F217-4FB0-8074-BA4B01C4A9A2}">
      <dgm:prSet/>
      <dgm:spPr/>
      <dgm:t>
        <a:bodyPr/>
        <a:lstStyle/>
        <a:p>
          <a:endParaRPr lang="en-US"/>
        </a:p>
      </dgm:t>
    </dgm:pt>
    <dgm:pt modelId="{65023346-2B62-40E6-ADE8-2BFA3606FC7B}" type="pres">
      <dgm:prSet presAssocID="{8B5C3CC2-F51B-41E1-9CB1-619132737661}" presName="Name0" presStyleCnt="0">
        <dgm:presLayoutVars>
          <dgm:dir/>
          <dgm:animLvl val="lvl"/>
          <dgm:resizeHandles val="exact"/>
        </dgm:presLayoutVars>
      </dgm:prSet>
      <dgm:spPr/>
    </dgm:pt>
    <dgm:pt modelId="{47E68DC1-75A9-45E2-AA5E-BB55763A06E1}" type="pres">
      <dgm:prSet presAssocID="{23E9211E-D7EB-41D0-8234-7269BE4DB1CA}" presName="composite" presStyleCnt="0"/>
      <dgm:spPr/>
    </dgm:pt>
    <dgm:pt modelId="{D676CA0B-1DAA-4D9E-9124-1C8DF6536B41}" type="pres">
      <dgm:prSet presAssocID="{23E9211E-D7EB-41D0-8234-7269BE4DB1CA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59B465E-C734-43D7-AE11-BC9F63856F3E}" type="pres">
      <dgm:prSet presAssocID="{23E9211E-D7EB-41D0-8234-7269BE4DB1CA}" presName="desTx" presStyleLbl="revTx" presStyleIdx="0" presStyleCnt="3">
        <dgm:presLayoutVars>
          <dgm:bulletEnabled val="1"/>
        </dgm:presLayoutVars>
      </dgm:prSet>
      <dgm:spPr/>
    </dgm:pt>
    <dgm:pt modelId="{9E33C8A9-45E4-40DA-B049-B8C2871034AA}" type="pres">
      <dgm:prSet presAssocID="{7A85ECFB-052D-443A-8E63-D8A168F6F3DA}" presName="space" presStyleCnt="0"/>
      <dgm:spPr/>
    </dgm:pt>
    <dgm:pt modelId="{B7FD82FF-6622-435D-A709-986A3A16289D}" type="pres">
      <dgm:prSet presAssocID="{DF0ABF34-6841-498B-AFA8-F46B19C09F7A}" presName="composite" presStyleCnt="0"/>
      <dgm:spPr/>
    </dgm:pt>
    <dgm:pt modelId="{882AD0DF-FA87-4478-ADFF-F30DF83AC4FF}" type="pres">
      <dgm:prSet presAssocID="{DF0ABF34-6841-498B-AFA8-F46B19C09F7A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4622EA27-C647-45DC-876C-AD1577E3369C}" type="pres">
      <dgm:prSet presAssocID="{DF0ABF34-6841-498B-AFA8-F46B19C09F7A}" presName="desTx" presStyleLbl="revTx" presStyleIdx="1" presStyleCnt="3">
        <dgm:presLayoutVars>
          <dgm:bulletEnabled val="1"/>
        </dgm:presLayoutVars>
      </dgm:prSet>
      <dgm:spPr/>
    </dgm:pt>
    <dgm:pt modelId="{9B1B9BC4-F138-4934-8695-9086937420F7}" type="pres">
      <dgm:prSet presAssocID="{0D32BFC8-E470-4738-BB8F-30366237DC34}" presName="space" presStyleCnt="0"/>
      <dgm:spPr/>
    </dgm:pt>
    <dgm:pt modelId="{B5ED0FF7-35B5-4CD5-A8D7-B8E4DC42B9F8}" type="pres">
      <dgm:prSet presAssocID="{C0E4BBB1-12DA-4EEC-AFC4-9C0C7F337569}" presName="composite" presStyleCnt="0"/>
      <dgm:spPr/>
    </dgm:pt>
    <dgm:pt modelId="{D28E01B3-6062-4438-89D5-91526FA9A632}" type="pres">
      <dgm:prSet presAssocID="{C0E4BBB1-12DA-4EEC-AFC4-9C0C7F337569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FD921AAA-6567-4054-B4AD-42A1C7CB92E7}" type="pres">
      <dgm:prSet presAssocID="{C0E4BBB1-12DA-4EEC-AFC4-9C0C7F337569}" presName="desTx" presStyleLbl="revTx" presStyleIdx="2" presStyleCnt="3">
        <dgm:presLayoutVars>
          <dgm:bulletEnabled val="1"/>
        </dgm:presLayoutVars>
      </dgm:prSet>
      <dgm:spPr/>
    </dgm:pt>
  </dgm:ptLst>
  <dgm:cxnLst>
    <dgm:cxn modelId="{4865FA18-F7C9-4E94-BECC-F9CF69501A63}" type="presOf" srcId="{9E7FCD6A-50E1-45FD-BD10-6C562B6594FD}" destId="{059B465E-C734-43D7-AE11-BC9F63856F3E}" srcOrd="0" destOrd="0" presId="urn:microsoft.com/office/officeart/2005/8/layout/chevron1"/>
    <dgm:cxn modelId="{FC4FE32A-F217-4FB0-8074-BA4B01C4A9A2}" srcId="{C0E4BBB1-12DA-4EEC-AFC4-9C0C7F337569}" destId="{E2E87C04-42F5-4B2F-B2A3-7537647CB843}" srcOrd="0" destOrd="0" parTransId="{0FD508E3-0F4D-4229-86D1-EB1FAA2C2901}" sibTransId="{FF269B7E-BE4D-4A3C-8D4E-CC8F28C05536}"/>
    <dgm:cxn modelId="{F0478C2B-5B81-406E-B2B1-FD1235499157}" srcId="{8B5C3CC2-F51B-41E1-9CB1-619132737661}" destId="{C0E4BBB1-12DA-4EEC-AFC4-9C0C7F337569}" srcOrd="2" destOrd="0" parTransId="{A6E8E08D-4A0F-4D42-885F-80EDC35FFC2A}" sibTransId="{0A3DF6EB-C96A-4658-B794-7901059AA5C5}"/>
    <dgm:cxn modelId="{D0474E40-9C8C-402F-A3BC-A4BAC75EC277}" srcId="{8B5C3CC2-F51B-41E1-9CB1-619132737661}" destId="{23E9211E-D7EB-41D0-8234-7269BE4DB1CA}" srcOrd="0" destOrd="0" parTransId="{9B06197D-9CAF-42F6-B904-A98ED3685244}" sibTransId="{7A85ECFB-052D-443A-8E63-D8A168F6F3DA}"/>
    <dgm:cxn modelId="{639DD741-80DA-416B-9585-2375ACEBD5F8}" type="presOf" srcId="{19AC7B71-640F-4F87-8473-4CA6DB7D6484}" destId="{4622EA27-C647-45DC-876C-AD1577E3369C}" srcOrd="0" destOrd="0" presId="urn:microsoft.com/office/officeart/2005/8/layout/chevron1"/>
    <dgm:cxn modelId="{4FA3A568-A901-4BA0-AC4A-A151A083C150}" type="presOf" srcId="{C0E4BBB1-12DA-4EEC-AFC4-9C0C7F337569}" destId="{D28E01B3-6062-4438-89D5-91526FA9A632}" srcOrd="0" destOrd="0" presId="urn:microsoft.com/office/officeart/2005/8/layout/chevron1"/>
    <dgm:cxn modelId="{1135E88E-CD13-4E37-ACB7-66929E4B920B}" type="presOf" srcId="{23E9211E-D7EB-41D0-8234-7269BE4DB1CA}" destId="{D676CA0B-1DAA-4D9E-9124-1C8DF6536B41}" srcOrd="0" destOrd="0" presId="urn:microsoft.com/office/officeart/2005/8/layout/chevron1"/>
    <dgm:cxn modelId="{F892B08F-3A7E-45DD-9F1D-F00666C36C54}" srcId="{23E9211E-D7EB-41D0-8234-7269BE4DB1CA}" destId="{9E7FCD6A-50E1-45FD-BD10-6C562B6594FD}" srcOrd="0" destOrd="0" parTransId="{83BFC4F7-75AF-4121-A278-45F91771502D}" sibTransId="{27119108-6B17-485D-81F2-D3C7711C83CC}"/>
    <dgm:cxn modelId="{FEFDA9AD-C73F-4B8B-B2B3-636717AB1C67}" srcId="{DF0ABF34-6841-498B-AFA8-F46B19C09F7A}" destId="{19AC7B71-640F-4F87-8473-4CA6DB7D6484}" srcOrd="0" destOrd="0" parTransId="{2860E273-A730-4437-87F6-71241D336BF4}" sibTransId="{A4FCC2E5-5E3C-420F-B5F5-16523ED66EF3}"/>
    <dgm:cxn modelId="{8D4745AF-2BCD-49AF-A3FE-366D19BC63EB}" type="presOf" srcId="{E2E87C04-42F5-4B2F-B2A3-7537647CB843}" destId="{FD921AAA-6567-4054-B4AD-42A1C7CB92E7}" srcOrd="0" destOrd="0" presId="urn:microsoft.com/office/officeart/2005/8/layout/chevron1"/>
    <dgm:cxn modelId="{25526CCF-9823-4F34-BF31-AF601B749992}" srcId="{8B5C3CC2-F51B-41E1-9CB1-619132737661}" destId="{DF0ABF34-6841-498B-AFA8-F46B19C09F7A}" srcOrd="1" destOrd="0" parTransId="{EEF1F5AD-3315-46C0-8073-D2F2C5CE3E36}" sibTransId="{0D32BFC8-E470-4738-BB8F-30366237DC34}"/>
    <dgm:cxn modelId="{089322E0-C197-419A-814E-3E9B7EE6978D}" type="presOf" srcId="{DF0ABF34-6841-498B-AFA8-F46B19C09F7A}" destId="{882AD0DF-FA87-4478-ADFF-F30DF83AC4FF}" srcOrd="0" destOrd="0" presId="urn:microsoft.com/office/officeart/2005/8/layout/chevron1"/>
    <dgm:cxn modelId="{4A9AE7F6-A8E7-4662-B9F4-8C7C0685D9A2}" type="presOf" srcId="{8B5C3CC2-F51B-41E1-9CB1-619132737661}" destId="{65023346-2B62-40E6-ADE8-2BFA3606FC7B}" srcOrd="0" destOrd="0" presId="urn:microsoft.com/office/officeart/2005/8/layout/chevron1"/>
    <dgm:cxn modelId="{46F26A39-4EE1-414C-A3AE-BBE479F78849}" type="presParOf" srcId="{65023346-2B62-40E6-ADE8-2BFA3606FC7B}" destId="{47E68DC1-75A9-45E2-AA5E-BB55763A06E1}" srcOrd="0" destOrd="0" presId="urn:microsoft.com/office/officeart/2005/8/layout/chevron1"/>
    <dgm:cxn modelId="{5B62E3DC-4B2E-4F1E-B0DA-4AAE751A6C21}" type="presParOf" srcId="{47E68DC1-75A9-45E2-AA5E-BB55763A06E1}" destId="{D676CA0B-1DAA-4D9E-9124-1C8DF6536B41}" srcOrd="0" destOrd="0" presId="urn:microsoft.com/office/officeart/2005/8/layout/chevron1"/>
    <dgm:cxn modelId="{DD590E05-77AD-4475-BF2D-90BFA670B173}" type="presParOf" srcId="{47E68DC1-75A9-45E2-AA5E-BB55763A06E1}" destId="{059B465E-C734-43D7-AE11-BC9F63856F3E}" srcOrd="1" destOrd="0" presId="urn:microsoft.com/office/officeart/2005/8/layout/chevron1"/>
    <dgm:cxn modelId="{9D594AE5-4149-4B90-AB94-9C845D47E9A9}" type="presParOf" srcId="{65023346-2B62-40E6-ADE8-2BFA3606FC7B}" destId="{9E33C8A9-45E4-40DA-B049-B8C2871034AA}" srcOrd="1" destOrd="0" presId="urn:microsoft.com/office/officeart/2005/8/layout/chevron1"/>
    <dgm:cxn modelId="{744E4341-9874-42BA-9EC8-37459DDA2077}" type="presParOf" srcId="{65023346-2B62-40E6-ADE8-2BFA3606FC7B}" destId="{B7FD82FF-6622-435D-A709-986A3A16289D}" srcOrd="2" destOrd="0" presId="urn:microsoft.com/office/officeart/2005/8/layout/chevron1"/>
    <dgm:cxn modelId="{5DD4F5AE-B130-40A6-8E61-086B63B8EEA3}" type="presParOf" srcId="{B7FD82FF-6622-435D-A709-986A3A16289D}" destId="{882AD0DF-FA87-4478-ADFF-F30DF83AC4FF}" srcOrd="0" destOrd="0" presId="urn:microsoft.com/office/officeart/2005/8/layout/chevron1"/>
    <dgm:cxn modelId="{624837A6-0DC7-4CC1-B8AE-457E9E90DC5D}" type="presParOf" srcId="{B7FD82FF-6622-435D-A709-986A3A16289D}" destId="{4622EA27-C647-45DC-876C-AD1577E3369C}" srcOrd="1" destOrd="0" presId="urn:microsoft.com/office/officeart/2005/8/layout/chevron1"/>
    <dgm:cxn modelId="{40F79E3A-3040-4899-8C09-849EF15DCD21}" type="presParOf" srcId="{65023346-2B62-40E6-ADE8-2BFA3606FC7B}" destId="{9B1B9BC4-F138-4934-8695-9086937420F7}" srcOrd="3" destOrd="0" presId="urn:microsoft.com/office/officeart/2005/8/layout/chevron1"/>
    <dgm:cxn modelId="{96470F19-30DF-46EB-9B81-46BC9DCFD16A}" type="presParOf" srcId="{65023346-2B62-40E6-ADE8-2BFA3606FC7B}" destId="{B5ED0FF7-35B5-4CD5-A8D7-B8E4DC42B9F8}" srcOrd="4" destOrd="0" presId="urn:microsoft.com/office/officeart/2005/8/layout/chevron1"/>
    <dgm:cxn modelId="{CDCEFC3E-8B2A-4467-976D-99CC93D29889}" type="presParOf" srcId="{B5ED0FF7-35B5-4CD5-A8D7-B8E4DC42B9F8}" destId="{D28E01B3-6062-4438-89D5-91526FA9A632}" srcOrd="0" destOrd="0" presId="urn:microsoft.com/office/officeart/2005/8/layout/chevron1"/>
    <dgm:cxn modelId="{F90455D1-2E74-44F5-975A-DF7F066F4840}" type="presParOf" srcId="{B5ED0FF7-35B5-4CD5-A8D7-B8E4DC42B9F8}" destId="{FD921AAA-6567-4054-B4AD-42A1C7CB92E7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33E5817-B51C-4D7D-AFB2-AEE0E83D1132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E10C795-6240-4E8A-BEE1-5DB3848F634C}">
      <dgm:prSet/>
      <dgm:spPr/>
      <dgm:t>
        <a:bodyPr/>
        <a:lstStyle/>
        <a:p>
          <a:r>
            <a:rPr lang="en-US" b="1" i="0" baseline="0" dirty="0"/>
            <a:t>Confidentiality</a:t>
          </a:r>
          <a:r>
            <a:rPr lang="en-US" b="0" i="0" baseline="0" dirty="0"/>
            <a:t>:</a:t>
          </a:r>
          <a:endParaRPr lang="en-US" dirty="0"/>
        </a:p>
      </dgm:t>
    </dgm:pt>
    <dgm:pt modelId="{BD170C12-4459-41DB-9F48-0F37C15700B4}" type="parTrans" cxnId="{EF638769-FA4D-4AC6-8090-6B170CFFC53F}">
      <dgm:prSet/>
      <dgm:spPr/>
      <dgm:t>
        <a:bodyPr/>
        <a:lstStyle/>
        <a:p>
          <a:endParaRPr lang="en-US"/>
        </a:p>
      </dgm:t>
    </dgm:pt>
    <dgm:pt modelId="{F69B4A3A-956D-4CAA-B400-4A6A6A736857}" type="sibTrans" cxnId="{EF638769-FA4D-4AC6-8090-6B170CFFC53F}">
      <dgm:prSet/>
      <dgm:spPr/>
      <dgm:t>
        <a:bodyPr/>
        <a:lstStyle/>
        <a:p>
          <a:endParaRPr lang="en-US"/>
        </a:p>
      </dgm:t>
    </dgm:pt>
    <dgm:pt modelId="{7072FBC0-0D57-4286-A320-78B483E851BA}">
      <dgm:prSet/>
      <dgm:spPr/>
      <dgm:t>
        <a:bodyPr/>
        <a:lstStyle/>
        <a:p>
          <a:r>
            <a:rPr lang="en-US" b="0" i="0" baseline="0" dirty="0"/>
            <a:t>Balancing client privacy with the duty to protect others.</a:t>
          </a:r>
          <a:endParaRPr lang="en-US" dirty="0"/>
        </a:p>
      </dgm:t>
    </dgm:pt>
    <dgm:pt modelId="{AB5992A7-571B-4122-9E39-3255F630E3FF}" type="parTrans" cxnId="{7045E9BF-E3FB-4212-A119-36BAD85A35C0}">
      <dgm:prSet/>
      <dgm:spPr/>
      <dgm:t>
        <a:bodyPr/>
        <a:lstStyle/>
        <a:p>
          <a:endParaRPr lang="en-US"/>
        </a:p>
      </dgm:t>
    </dgm:pt>
    <dgm:pt modelId="{5A0028BE-F24D-4229-8451-021318B077D2}" type="sibTrans" cxnId="{7045E9BF-E3FB-4212-A119-36BAD85A35C0}">
      <dgm:prSet/>
      <dgm:spPr/>
      <dgm:t>
        <a:bodyPr/>
        <a:lstStyle/>
        <a:p>
          <a:endParaRPr lang="en-US"/>
        </a:p>
      </dgm:t>
    </dgm:pt>
    <dgm:pt modelId="{5D220704-1AAD-45EC-80D8-FF3976E6808B}">
      <dgm:prSet/>
      <dgm:spPr/>
      <dgm:t>
        <a:bodyPr/>
        <a:lstStyle/>
        <a:p>
          <a:r>
            <a:rPr lang="en-US" b="1" i="0" baseline="0" dirty="0"/>
            <a:t>Cultural Competence</a:t>
          </a:r>
          <a:r>
            <a:rPr lang="en-US" b="0" i="0" baseline="0" dirty="0"/>
            <a:t>:</a:t>
          </a:r>
          <a:endParaRPr lang="en-US" dirty="0"/>
        </a:p>
      </dgm:t>
    </dgm:pt>
    <dgm:pt modelId="{9E6393D2-398E-499E-AE94-A9464D6519C4}" type="parTrans" cxnId="{15DE9D5B-9810-40FE-8844-8BBDDD147532}">
      <dgm:prSet/>
      <dgm:spPr/>
      <dgm:t>
        <a:bodyPr/>
        <a:lstStyle/>
        <a:p>
          <a:endParaRPr lang="en-US"/>
        </a:p>
      </dgm:t>
    </dgm:pt>
    <dgm:pt modelId="{4D89D2CF-5990-421F-8FC1-D14C11892FC9}" type="sibTrans" cxnId="{15DE9D5B-9810-40FE-8844-8BBDDD147532}">
      <dgm:prSet/>
      <dgm:spPr/>
      <dgm:t>
        <a:bodyPr/>
        <a:lstStyle/>
        <a:p>
          <a:endParaRPr lang="en-US"/>
        </a:p>
      </dgm:t>
    </dgm:pt>
    <dgm:pt modelId="{AFE6B7E3-53B2-4DDB-AAC4-44A68C92E2B4}">
      <dgm:prSet/>
      <dgm:spPr/>
      <dgm:t>
        <a:bodyPr/>
        <a:lstStyle/>
        <a:p>
          <a:r>
            <a:rPr lang="en-US" b="0" i="0" baseline="0" dirty="0"/>
            <a:t>Addressing diverse beliefs and experiences with sensitivity.</a:t>
          </a:r>
          <a:endParaRPr lang="en-US" dirty="0"/>
        </a:p>
      </dgm:t>
    </dgm:pt>
    <dgm:pt modelId="{DD2DC445-FA72-4A26-A119-FA9F0DABA6D2}" type="parTrans" cxnId="{2607FA72-BAE1-4B79-9510-EBA7177041E4}">
      <dgm:prSet/>
      <dgm:spPr/>
      <dgm:t>
        <a:bodyPr/>
        <a:lstStyle/>
        <a:p>
          <a:endParaRPr lang="en-US"/>
        </a:p>
      </dgm:t>
    </dgm:pt>
    <dgm:pt modelId="{AD1991A5-2FD4-4CCE-9D70-DF399CBD6C29}" type="sibTrans" cxnId="{2607FA72-BAE1-4B79-9510-EBA7177041E4}">
      <dgm:prSet/>
      <dgm:spPr/>
      <dgm:t>
        <a:bodyPr/>
        <a:lstStyle/>
        <a:p>
          <a:endParaRPr lang="en-US"/>
        </a:p>
      </dgm:t>
    </dgm:pt>
    <dgm:pt modelId="{D366EA89-FFC2-4F19-99A4-43421D016A91}">
      <dgm:prSet/>
      <dgm:spPr/>
      <dgm:t>
        <a:bodyPr/>
        <a:lstStyle/>
        <a:p>
          <a:r>
            <a:rPr lang="en-US" b="1" i="0" baseline="0" dirty="0"/>
            <a:t>Informed Consent</a:t>
          </a:r>
          <a:r>
            <a:rPr lang="en-US" b="0" i="0" baseline="0" dirty="0"/>
            <a:t>:</a:t>
          </a:r>
          <a:endParaRPr lang="en-US" dirty="0"/>
        </a:p>
      </dgm:t>
    </dgm:pt>
    <dgm:pt modelId="{3EDECD0C-3358-49DB-A593-2B39CAE5798F}" type="parTrans" cxnId="{59783777-2334-4933-A13A-F73FE2F8A2FA}">
      <dgm:prSet/>
      <dgm:spPr/>
      <dgm:t>
        <a:bodyPr/>
        <a:lstStyle/>
        <a:p>
          <a:endParaRPr lang="en-US"/>
        </a:p>
      </dgm:t>
    </dgm:pt>
    <dgm:pt modelId="{6A525B41-EC24-426D-879E-D2E09656EED5}" type="sibTrans" cxnId="{59783777-2334-4933-A13A-F73FE2F8A2FA}">
      <dgm:prSet/>
      <dgm:spPr/>
      <dgm:t>
        <a:bodyPr/>
        <a:lstStyle/>
        <a:p>
          <a:endParaRPr lang="en-US"/>
        </a:p>
      </dgm:t>
    </dgm:pt>
    <dgm:pt modelId="{E76E63BB-16C4-4B03-A007-693FFF73F084}">
      <dgm:prSet/>
      <dgm:spPr/>
      <dgm:t>
        <a:bodyPr/>
        <a:lstStyle/>
        <a:p>
          <a:r>
            <a:rPr lang="en-US" b="0" i="0" baseline="0" dirty="0"/>
            <a:t>Ensuring clients understand treatment goals and potential risks.</a:t>
          </a:r>
          <a:endParaRPr lang="en-US" dirty="0"/>
        </a:p>
      </dgm:t>
    </dgm:pt>
    <dgm:pt modelId="{F24A153C-C37F-4D08-9877-F8F8AE7369DD}" type="parTrans" cxnId="{82B8B5B5-36FC-4A2C-9D7B-12E0EF98E904}">
      <dgm:prSet/>
      <dgm:spPr/>
      <dgm:t>
        <a:bodyPr/>
        <a:lstStyle/>
        <a:p>
          <a:endParaRPr lang="en-US"/>
        </a:p>
      </dgm:t>
    </dgm:pt>
    <dgm:pt modelId="{06C4A7B6-94BB-47B5-B8E2-E782537C5A72}" type="sibTrans" cxnId="{82B8B5B5-36FC-4A2C-9D7B-12E0EF98E904}">
      <dgm:prSet/>
      <dgm:spPr/>
      <dgm:t>
        <a:bodyPr/>
        <a:lstStyle/>
        <a:p>
          <a:endParaRPr lang="en-US"/>
        </a:p>
      </dgm:t>
    </dgm:pt>
    <dgm:pt modelId="{8EBEC1D0-C89B-48EB-8D97-9EA54C5B682A}" type="pres">
      <dgm:prSet presAssocID="{B33E5817-B51C-4D7D-AFB2-AEE0E83D1132}" presName="Name0" presStyleCnt="0">
        <dgm:presLayoutVars>
          <dgm:dir/>
          <dgm:animLvl val="lvl"/>
          <dgm:resizeHandles val="exact"/>
        </dgm:presLayoutVars>
      </dgm:prSet>
      <dgm:spPr/>
    </dgm:pt>
    <dgm:pt modelId="{442A345B-CF04-4F0E-93A9-8937E99B141F}" type="pres">
      <dgm:prSet presAssocID="{5E10C795-6240-4E8A-BEE1-5DB3848F634C}" presName="linNode" presStyleCnt="0"/>
      <dgm:spPr/>
    </dgm:pt>
    <dgm:pt modelId="{94D2BE40-AE81-45DE-AC0E-CB7310122E98}" type="pres">
      <dgm:prSet presAssocID="{5E10C795-6240-4E8A-BEE1-5DB3848F63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11DF7A47-2462-47E2-BCE2-116276369350}" type="pres">
      <dgm:prSet presAssocID="{5E10C795-6240-4E8A-BEE1-5DB3848F634C}" presName="descendantText" presStyleLbl="alignAccFollowNode1" presStyleIdx="0" presStyleCnt="3">
        <dgm:presLayoutVars>
          <dgm:bulletEnabled val="1"/>
        </dgm:presLayoutVars>
      </dgm:prSet>
      <dgm:spPr/>
    </dgm:pt>
    <dgm:pt modelId="{5F66FC30-8DEC-42E4-A50B-D57C15206436}" type="pres">
      <dgm:prSet presAssocID="{F69B4A3A-956D-4CAA-B400-4A6A6A736857}" presName="sp" presStyleCnt="0"/>
      <dgm:spPr/>
    </dgm:pt>
    <dgm:pt modelId="{4B04779A-292E-433C-9C46-ACEB4532466F}" type="pres">
      <dgm:prSet presAssocID="{5D220704-1AAD-45EC-80D8-FF3976E6808B}" presName="linNode" presStyleCnt="0"/>
      <dgm:spPr/>
    </dgm:pt>
    <dgm:pt modelId="{4EAF1813-F5B5-42F4-86B1-3DAC0A180B51}" type="pres">
      <dgm:prSet presAssocID="{5D220704-1AAD-45EC-80D8-FF3976E6808B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B149F98E-02FB-4539-8145-BCB52E53783E}" type="pres">
      <dgm:prSet presAssocID="{5D220704-1AAD-45EC-80D8-FF3976E6808B}" presName="descendantText" presStyleLbl="alignAccFollowNode1" presStyleIdx="1" presStyleCnt="3">
        <dgm:presLayoutVars>
          <dgm:bulletEnabled val="1"/>
        </dgm:presLayoutVars>
      </dgm:prSet>
      <dgm:spPr/>
    </dgm:pt>
    <dgm:pt modelId="{D7D256A7-EB44-4B80-86F2-D4038013CC98}" type="pres">
      <dgm:prSet presAssocID="{4D89D2CF-5990-421F-8FC1-D14C11892FC9}" presName="sp" presStyleCnt="0"/>
      <dgm:spPr/>
    </dgm:pt>
    <dgm:pt modelId="{ADF82D7D-8BBE-49E3-95F6-968D932B7AF4}" type="pres">
      <dgm:prSet presAssocID="{D366EA89-FFC2-4F19-99A4-43421D016A91}" presName="linNode" presStyleCnt="0"/>
      <dgm:spPr/>
    </dgm:pt>
    <dgm:pt modelId="{6109E7D2-5E88-4851-93D0-5BC7CD2915EF}" type="pres">
      <dgm:prSet presAssocID="{D366EA89-FFC2-4F19-99A4-43421D016A91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F86A3BF-DB1D-4FA3-AAF2-3942BC7F52E3}" type="pres">
      <dgm:prSet presAssocID="{D366EA89-FFC2-4F19-99A4-43421D016A91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E56E7E03-24F2-4E31-A32E-0692A249C730}" type="presOf" srcId="{5D220704-1AAD-45EC-80D8-FF3976E6808B}" destId="{4EAF1813-F5B5-42F4-86B1-3DAC0A180B51}" srcOrd="0" destOrd="0" presId="urn:microsoft.com/office/officeart/2005/8/layout/vList5"/>
    <dgm:cxn modelId="{15DE9D5B-9810-40FE-8844-8BBDDD147532}" srcId="{B33E5817-B51C-4D7D-AFB2-AEE0E83D1132}" destId="{5D220704-1AAD-45EC-80D8-FF3976E6808B}" srcOrd="1" destOrd="0" parTransId="{9E6393D2-398E-499E-AE94-A9464D6519C4}" sibTransId="{4D89D2CF-5990-421F-8FC1-D14C11892FC9}"/>
    <dgm:cxn modelId="{EF638769-FA4D-4AC6-8090-6B170CFFC53F}" srcId="{B33E5817-B51C-4D7D-AFB2-AEE0E83D1132}" destId="{5E10C795-6240-4E8A-BEE1-5DB3848F634C}" srcOrd="0" destOrd="0" parTransId="{BD170C12-4459-41DB-9F48-0F37C15700B4}" sibTransId="{F69B4A3A-956D-4CAA-B400-4A6A6A736857}"/>
    <dgm:cxn modelId="{2607FA72-BAE1-4B79-9510-EBA7177041E4}" srcId="{5D220704-1AAD-45EC-80D8-FF3976E6808B}" destId="{AFE6B7E3-53B2-4DDB-AAC4-44A68C92E2B4}" srcOrd="0" destOrd="0" parTransId="{DD2DC445-FA72-4A26-A119-FA9F0DABA6D2}" sibTransId="{AD1991A5-2FD4-4CCE-9D70-DF399CBD6C29}"/>
    <dgm:cxn modelId="{59783777-2334-4933-A13A-F73FE2F8A2FA}" srcId="{B33E5817-B51C-4D7D-AFB2-AEE0E83D1132}" destId="{D366EA89-FFC2-4F19-99A4-43421D016A91}" srcOrd="2" destOrd="0" parTransId="{3EDECD0C-3358-49DB-A593-2B39CAE5798F}" sibTransId="{6A525B41-EC24-426D-879E-D2E09656EED5}"/>
    <dgm:cxn modelId="{B8348680-349A-4554-82F7-57C7C785BF61}" type="presOf" srcId="{B33E5817-B51C-4D7D-AFB2-AEE0E83D1132}" destId="{8EBEC1D0-C89B-48EB-8D97-9EA54C5B682A}" srcOrd="0" destOrd="0" presId="urn:microsoft.com/office/officeart/2005/8/layout/vList5"/>
    <dgm:cxn modelId="{D91133AF-98FF-4140-BD11-6EFB969C1272}" type="presOf" srcId="{AFE6B7E3-53B2-4DDB-AAC4-44A68C92E2B4}" destId="{B149F98E-02FB-4539-8145-BCB52E53783E}" srcOrd="0" destOrd="0" presId="urn:microsoft.com/office/officeart/2005/8/layout/vList5"/>
    <dgm:cxn modelId="{82B8B5B5-36FC-4A2C-9D7B-12E0EF98E904}" srcId="{D366EA89-FFC2-4F19-99A4-43421D016A91}" destId="{E76E63BB-16C4-4B03-A007-693FFF73F084}" srcOrd="0" destOrd="0" parTransId="{F24A153C-C37F-4D08-9877-F8F8AE7369DD}" sibTransId="{06C4A7B6-94BB-47B5-B8E2-E782537C5A72}"/>
    <dgm:cxn modelId="{6F6567BB-E75C-47E2-B383-1D85CB31F198}" type="presOf" srcId="{5E10C795-6240-4E8A-BEE1-5DB3848F634C}" destId="{94D2BE40-AE81-45DE-AC0E-CB7310122E98}" srcOrd="0" destOrd="0" presId="urn:microsoft.com/office/officeart/2005/8/layout/vList5"/>
    <dgm:cxn modelId="{7045E9BF-E3FB-4212-A119-36BAD85A35C0}" srcId="{5E10C795-6240-4E8A-BEE1-5DB3848F634C}" destId="{7072FBC0-0D57-4286-A320-78B483E851BA}" srcOrd="0" destOrd="0" parTransId="{AB5992A7-571B-4122-9E39-3255F630E3FF}" sibTransId="{5A0028BE-F24D-4229-8451-021318B077D2}"/>
    <dgm:cxn modelId="{FF888EC8-48F4-4528-9873-41A0CC657C96}" type="presOf" srcId="{D366EA89-FFC2-4F19-99A4-43421D016A91}" destId="{6109E7D2-5E88-4851-93D0-5BC7CD2915EF}" srcOrd="0" destOrd="0" presId="urn:microsoft.com/office/officeart/2005/8/layout/vList5"/>
    <dgm:cxn modelId="{9C2B6BD8-516C-4F72-9611-E4BEA25CF8CC}" type="presOf" srcId="{7072FBC0-0D57-4286-A320-78B483E851BA}" destId="{11DF7A47-2462-47E2-BCE2-116276369350}" srcOrd="0" destOrd="0" presId="urn:microsoft.com/office/officeart/2005/8/layout/vList5"/>
    <dgm:cxn modelId="{E57E2BE8-12B1-41E2-BA9D-9A4BD65C3F1E}" type="presOf" srcId="{E76E63BB-16C4-4B03-A007-693FFF73F084}" destId="{3F86A3BF-DB1D-4FA3-AAF2-3942BC7F52E3}" srcOrd="0" destOrd="0" presId="urn:microsoft.com/office/officeart/2005/8/layout/vList5"/>
    <dgm:cxn modelId="{DC785BF2-6748-4BB5-A9A8-9ACE0230D2DB}" type="presParOf" srcId="{8EBEC1D0-C89B-48EB-8D97-9EA54C5B682A}" destId="{442A345B-CF04-4F0E-93A9-8937E99B141F}" srcOrd="0" destOrd="0" presId="urn:microsoft.com/office/officeart/2005/8/layout/vList5"/>
    <dgm:cxn modelId="{808F3B9E-959A-4B03-98F6-83FF65A43A39}" type="presParOf" srcId="{442A345B-CF04-4F0E-93A9-8937E99B141F}" destId="{94D2BE40-AE81-45DE-AC0E-CB7310122E98}" srcOrd="0" destOrd="0" presId="urn:microsoft.com/office/officeart/2005/8/layout/vList5"/>
    <dgm:cxn modelId="{89A6BF01-65F9-4687-B62E-960B3DC48AB1}" type="presParOf" srcId="{442A345B-CF04-4F0E-93A9-8937E99B141F}" destId="{11DF7A47-2462-47E2-BCE2-116276369350}" srcOrd="1" destOrd="0" presId="urn:microsoft.com/office/officeart/2005/8/layout/vList5"/>
    <dgm:cxn modelId="{8F3140AD-0344-4C62-9D6D-46EE7F8B483A}" type="presParOf" srcId="{8EBEC1D0-C89B-48EB-8D97-9EA54C5B682A}" destId="{5F66FC30-8DEC-42E4-A50B-D57C15206436}" srcOrd="1" destOrd="0" presId="urn:microsoft.com/office/officeart/2005/8/layout/vList5"/>
    <dgm:cxn modelId="{13AD02B9-1BA0-45D2-9F2F-3ACBE97C1EE0}" type="presParOf" srcId="{8EBEC1D0-C89B-48EB-8D97-9EA54C5B682A}" destId="{4B04779A-292E-433C-9C46-ACEB4532466F}" srcOrd="2" destOrd="0" presId="urn:microsoft.com/office/officeart/2005/8/layout/vList5"/>
    <dgm:cxn modelId="{9203F462-BE02-4A09-B561-295E4C0A3BB1}" type="presParOf" srcId="{4B04779A-292E-433C-9C46-ACEB4532466F}" destId="{4EAF1813-F5B5-42F4-86B1-3DAC0A180B51}" srcOrd="0" destOrd="0" presId="urn:microsoft.com/office/officeart/2005/8/layout/vList5"/>
    <dgm:cxn modelId="{8EF96D57-DADF-4F2E-9D2E-BE97F8D43EAC}" type="presParOf" srcId="{4B04779A-292E-433C-9C46-ACEB4532466F}" destId="{B149F98E-02FB-4539-8145-BCB52E53783E}" srcOrd="1" destOrd="0" presId="urn:microsoft.com/office/officeart/2005/8/layout/vList5"/>
    <dgm:cxn modelId="{117C36B7-F152-40AB-A49A-31FDD57ECE0A}" type="presParOf" srcId="{8EBEC1D0-C89B-48EB-8D97-9EA54C5B682A}" destId="{D7D256A7-EB44-4B80-86F2-D4038013CC98}" srcOrd="3" destOrd="0" presId="urn:microsoft.com/office/officeart/2005/8/layout/vList5"/>
    <dgm:cxn modelId="{FF7FF802-56AF-40E8-8B6E-88652189F452}" type="presParOf" srcId="{8EBEC1D0-C89B-48EB-8D97-9EA54C5B682A}" destId="{ADF82D7D-8BBE-49E3-95F6-968D932B7AF4}" srcOrd="4" destOrd="0" presId="urn:microsoft.com/office/officeart/2005/8/layout/vList5"/>
    <dgm:cxn modelId="{F60B4A6E-2984-444B-9984-B72BC6C54D07}" type="presParOf" srcId="{ADF82D7D-8BBE-49E3-95F6-968D932B7AF4}" destId="{6109E7D2-5E88-4851-93D0-5BC7CD2915EF}" srcOrd="0" destOrd="0" presId="urn:microsoft.com/office/officeart/2005/8/layout/vList5"/>
    <dgm:cxn modelId="{3C74F45D-147A-4032-A175-65E63720567A}" type="presParOf" srcId="{ADF82D7D-8BBE-49E3-95F6-968D932B7AF4}" destId="{3F86A3BF-DB1D-4FA3-AAF2-3942BC7F52E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CB2FFD-5953-4C91-B997-7C8E3034575B}">
      <dsp:nvSpPr>
        <dsp:cNvPr id="0" name=""/>
        <dsp:cNvSpPr/>
      </dsp:nvSpPr>
      <dsp:spPr>
        <a:xfrm>
          <a:off x="0" y="0"/>
          <a:ext cx="615183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5E8102-5978-4FC7-B061-BAA22E11A1B0}">
      <dsp:nvSpPr>
        <dsp:cNvPr id="0" name=""/>
        <dsp:cNvSpPr/>
      </dsp:nvSpPr>
      <dsp:spPr>
        <a:xfrm>
          <a:off x="0" y="0"/>
          <a:ext cx="6151830" cy="1426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Examine psychological, sociocultural, and developmental factors in serial and mass murders</a:t>
          </a:r>
        </a:p>
      </dsp:txBody>
      <dsp:txXfrm>
        <a:off x="0" y="0"/>
        <a:ext cx="6151830" cy="1426864"/>
      </dsp:txXfrm>
    </dsp:sp>
    <dsp:sp modelId="{409DD134-FC23-4ADF-8271-666C80565454}">
      <dsp:nvSpPr>
        <dsp:cNvPr id="0" name=""/>
        <dsp:cNvSpPr/>
      </dsp:nvSpPr>
      <dsp:spPr>
        <a:xfrm>
          <a:off x="0" y="1426864"/>
          <a:ext cx="6151830" cy="0"/>
        </a:xfrm>
        <a:prstGeom prst="line">
          <a:avLst/>
        </a:prstGeom>
        <a:solidFill>
          <a:schemeClr val="accent2">
            <a:hueOff val="-504032"/>
            <a:satOff val="-1280"/>
            <a:lumOff val="-1765"/>
            <a:alphaOff val="0"/>
          </a:schemeClr>
        </a:solidFill>
        <a:ln w="12700" cap="flat" cmpd="sng" algn="ctr">
          <a:solidFill>
            <a:schemeClr val="accent2">
              <a:hueOff val="-504032"/>
              <a:satOff val="-1280"/>
              <a:lumOff val="-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A60C4-C7AE-43DA-8203-A06C82AF9954}">
      <dsp:nvSpPr>
        <dsp:cNvPr id="0" name=""/>
        <dsp:cNvSpPr/>
      </dsp:nvSpPr>
      <dsp:spPr>
        <a:xfrm>
          <a:off x="0" y="1426864"/>
          <a:ext cx="6151830" cy="1426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Explore trauma, media violence, and cultural influences on aggression</a:t>
          </a:r>
        </a:p>
      </dsp:txBody>
      <dsp:txXfrm>
        <a:off x="0" y="1426864"/>
        <a:ext cx="6151830" cy="1426864"/>
      </dsp:txXfrm>
    </dsp:sp>
    <dsp:sp modelId="{CBD0EC37-6CB4-4E68-BE04-2878C85670B5}">
      <dsp:nvSpPr>
        <dsp:cNvPr id="0" name=""/>
        <dsp:cNvSpPr/>
      </dsp:nvSpPr>
      <dsp:spPr>
        <a:xfrm>
          <a:off x="0" y="2853729"/>
          <a:ext cx="6151830" cy="0"/>
        </a:xfrm>
        <a:prstGeom prst="line">
          <a:avLst/>
        </a:prstGeom>
        <a:solidFill>
          <a:schemeClr val="accent2">
            <a:hueOff val="-1008063"/>
            <a:satOff val="-2559"/>
            <a:lumOff val="-3530"/>
            <a:alphaOff val="0"/>
          </a:schemeClr>
        </a:solidFill>
        <a:ln w="12700" cap="flat" cmpd="sng" algn="ctr">
          <a:solidFill>
            <a:schemeClr val="accent2">
              <a:hueOff val="-1008063"/>
              <a:satOff val="-2559"/>
              <a:lumOff val="-35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94C8A0-CAE1-425C-8E9C-334CDE874C93}">
      <dsp:nvSpPr>
        <dsp:cNvPr id="0" name=""/>
        <dsp:cNvSpPr/>
      </dsp:nvSpPr>
      <dsp:spPr>
        <a:xfrm>
          <a:off x="0" y="2853729"/>
          <a:ext cx="6151830" cy="1426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Discuss early intervention strategies, threat assessments, and prevention approaches</a:t>
          </a:r>
        </a:p>
      </dsp:txBody>
      <dsp:txXfrm>
        <a:off x="0" y="2853729"/>
        <a:ext cx="6151830" cy="1426864"/>
      </dsp:txXfrm>
    </dsp:sp>
    <dsp:sp modelId="{06EC8041-1260-474B-8B80-2B283E87EF39}">
      <dsp:nvSpPr>
        <dsp:cNvPr id="0" name=""/>
        <dsp:cNvSpPr/>
      </dsp:nvSpPr>
      <dsp:spPr>
        <a:xfrm>
          <a:off x="0" y="4280593"/>
          <a:ext cx="6151830" cy="0"/>
        </a:xfrm>
        <a:prstGeom prst="line">
          <a:avLst/>
        </a:prstGeom>
        <a:solidFill>
          <a:schemeClr val="accent2">
            <a:hueOff val="-1512095"/>
            <a:satOff val="-3839"/>
            <a:lumOff val="-5295"/>
            <a:alphaOff val="0"/>
          </a:schemeClr>
        </a:solidFill>
        <a:ln w="12700" cap="flat" cmpd="sng" algn="ctr">
          <a:solidFill>
            <a:schemeClr val="accent2">
              <a:hueOff val="-1512095"/>
              <a:satOff val="-3839"/>
              <a:lumOff val="-52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5120F7-A313-4B5D-9C64-79841076D69E}">
      <dsp:nvSpPr>
        <dsp:cNvPr id="0" name=""/>
        <dsp:cNvSpPr/>
      </dsp:nvSpPr>
      <dsp:spPr>
        <a:xfrm>
          <a:off x="0" y="4280593"/>
          <a:ext cx="6151830" cy="1426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Highlight the importance of culturally sensitive and empirically grounded practices</a:t>
          </a:r>
        </a:p>
      </dsp:txBody>
      <dsp:txXfrm>
        <a:off x="0" y="4280593"/>
        <a:ext cx="6151830" cy="14268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FC2D8C-4970-4B04-80E7-84346294A1D7}">
      <dsp:nvSpPr>
        <dsp:cNvPr id="0" name=""/>
        <dsp:cNvSpPr/>
      </dsp:nvSpPr>
      <dsp:spPr>
        <a:xfrm rot="5400000">
          <a:off x="6395244" y="-2651217"/>
          <a:ext cx="914988" cy="64496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Involves two or more victims across separate events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Driven by psychological gratification, involves planning and victim selection criteria</a:t>
          </a:r>
        </a:p>
      </dsp:txBody>
      <dsp:txXfrm rot="-5400000">
        <a:off x="3627920" y="160773"/>
        <a:ext cx="6404970" cy="825656"/>
      </dsp:txXfrm>
    </dsp:sp>
    <dsp:sp modelId="{F26DC72F-5CA2-437A-B8EB-437FC0FFBDB1}">
      <dsp:nvSpPr>
        <dsp:cNvPr id="0" name=""/>
        <dsp:cNvSpPr/>
      </dsp:nvSpPr>
      <dsp:spPr>
        <a:xfrm>
          <a:off x="0" y="1732"/>
          <a:ext cx="3627920" cy="11437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Serial murder(er)</a:t>
          </a:r>
        </a:p>
      </dsp:txBody>
      <dsp:txXfrm>
        <a:off x="55833" y="57565"/>
        <a:ext cx="3516254" cy="1032069"/>
      </dsp:txXfrm>
    </dsp:sp>
    <dsp:sp modelId="{F415FEC4-C045-434D-BECF-0C70DCF0D2F6}">
      <dsp:nvSpPr>
        <dsp:cNvPr id="0" name=""/>
        <dsp:cNvSpPr/>
      </dsp:nvSpPr>
      <dsp:spPr>
        <a:xfrm rot="5400000">
          <a:off x="6395244" y="-1450295"/>
          <a:ext cx="914988" cy="64496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Four or more victims in a single event or location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Often driven by revenge, personal failure, or ideological motives</a:t>
          </a:r>
        </a:p>
      </dsp:txBody>
      <dsp:txXfrm rot="-5400000">
        <a:off x="3627920" y="1361695"/>
        <a:ext cx="6404970" cy="825656"/>
      </dsp:txXfrm>
    </dsp:sp>
    <dsp:sp modelId="{34F18F6C-64B3-4A11-9B51-E40B6B3A18AF}">
      <dsp:nvSpPr>
        <dsp:cNvPr id="0" name=""/>
        <dsp:cNvSpPr/>
      </dsp:nvSpPr>
      <dsp:spPr>
        <a:xfrm>
          <a:off x="0" y="1202654"/>
          <a:ext cx="3627920" cy="11437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Mass Murder</a:t>
          </a:r>
        </a:p>
      </dsp:txBody>
      <dsp:txXfrm>
        <a:off x="55833" y="1258487"/>
        <a:ext cx="3516254" cy="1032069"/>
      </dsp:txXfrm>
    </dsp:sp>
    <dsp:sp modelId="{62FAA60E-18FD-427D-9475-808CC0603C91}">
      <dsp:nvSpPr>
        <dsp:cNvPr id="0" name=""/>
        <dsp:cNvSpPr/>
      </dsp:nvSpPr>
      <dsp:spPr>
        <a:xfrm>
          <a:off x="0" y="2403576"/>
          <a:ext cx="3627920" cy="11437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Commonalities between the two types evoke societal fear and require multidisciplinary interventions</a:t>
          </a:r>
        </a:p>
      </dsp:txBody>
      <dsp:txXfrm>
        <a:off x="55833" y="2459409"/>
        <a:ext cx="3516254" cy="10320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D59494-90BC-493B-92C7-A4A0A865BB67}">
      <dsp:nvSpPr>
        <dsp:cNvPr id="0" name=""/>
        <dsp:cNvSpPr/>
      </dsp:nvSpPr>
      <dsp:spPr>
        <a:xfrm>
          <a:off x="0" y="2786"/>
          <a:ext cx="615183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EF998-D8E5-4F4F-A04C-15AC8E65CFAC}">
      <dsp:nvSpPr>
        <dsp:cNvPr id="0" name=""/>
        <dsp:cNvSpPr/>
      </dsp:nvSpPr>
      <dsp:spPr>
        <a:xfrm>
          <a:off x="0" y="2786"/>
          <a:ext cx="1230366" cy="1900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Key traits</a:t>
          </a:r>
        </a:p>
      </dsp:txBody>
      <dsp:txXfrm>
        <a:off x="0" y="2786"/>
        <a:ext cx="1230366" cy="1900628"/>
      </dsp:txXfrm>
    </dsp:sp>
    <dsp:sp modelId="{B99729B9-EAC4-407B-B5F0-DFF83BED45FB}">
      <dsp:nvSpPr>
        <dsp:cNvPr id="0" name=""/>
        <dsp:cNvSpPr/>
      </dsp:nvSpPr>
      <dsp:spPr>
        <a:xfrm>
          <a:off x="1322643" y="46961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Victims targeted based on specific criteria (gender, age, vulnerability)</a:t>
          </a:r>
        </a:p>
      </dsp:txBody>
      <dsp:txXfrm>
        <a:off x="1322643" y="46961"/>
        <a:ext cx="4829187" cy="883495"/>
      </dsp:txXfrm>
    </dsp:sp>
    <dsp:sp modelId="{5644AF2A-904C-48C4-BB5D-238C041D813C}">
      <dsp:nvSpPr>
        <dsp:cNvPr id="0" name=""/>
        <dsp:cNvSpPr/>
      </dsp:nvSpPr>
      <dsp:spPr>
        <a:xfrm>
          <a:off x="1230366" y="930456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90833D-EF2D-44DB-B9E8-4E91BC8C4BEE}">
      <dsp:nvSpPr>
        <dsp:cNvPr id="0" name=""/>
        <dsp:cNvSpPr/>
      </dsp:nvSpPr>
      <dsp:spPr>
        <a:xfrm>
          <a:off x="1322643" y="974631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Psychological gratification from power, control, and sometimes sexual pleasure</a:t>
          </a:r>
        </a:p>
      </dsp:txBody>
      <dsp:txXfrm>
        <a:off x="1322643" y="974631"/>
        <a:ext cx="4829187" cy="883495"/>
      </dsp:txXfrm>
    </dsp:sp>
    <dsp:sp modelId="{FA560C3F-A36F-4E95-AA39-A623A9402AC6}">
      <dsp:nvSpPr>
        <dsp:cNvPr id="0" name=""/>
        <dsp:cNvSpPr/>
      </dsp:nvSpPr>
      <dsp:spPr>
        <a:xfrm>
          <a:off x="1230366" y="1858126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9D6462-4774-40DA-A502-B5621D662EC2}">
      <dsp:nvSpPr>
        <dsp:cNvPr id="0" name=""/>
        <dsp:cNvSpPr/>
      </dsp:nvSpPr>
      <dsp:spPr>
        <a:xfrm>
          <a:off x="0" y="1903414"/>
          <a:ext cx="6151830" cy="0"/>
        </a:xfrm>
        <a:prstGeom prst="line">
          <a:avLst/>
        </a:prstGeom>
        <a:solidFill>
          <a:schemeClr val="accent2">
            <a:hueOff val="-756048"/>
            <a:satOff val="-1920"/>
            <a:lumOff val="-2647"/>
            <a:alphaOff val="0"/>
          </a:schemeClr>
        </a:solidFill>
        <a:ln w="12700" cap="flat" cmpd="sng" algn="ctr">
          <a:solidFill>
            <a:schemeClr val="accent2">
              <a:hueOff val="-756048"/>
              <a:satOff val="-1920"/>
              <a:lumOff val="-26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6892D2-4F4E-45AE-BDEF-B6C23A6FCF43}">
      <dsp:nvSpPr>
        <dsp:cNvPr id="0" name=""/>
        <dsp:cNvSpPr/>
      </dsp:nvSpPr>
      <dsp:spPr>
        <a:xfrm>
          <a:off x="0" y="1903414"/>
          <a:ext cx="1230366" cy="1900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Modus Operandi (MO)</a:t>
          </a:r>
        </a:p>
      </dsp:txBody>
      <dsp:txXfrm>
        <a:off x="0" y="1903414"/>
        <a:ext cx="1230366" cy="1900628"/>
      </dsp:txXfrm>
    </dsp:sp>
    <dsp:sp modelId="{467A407A-680E-45FD-9088-F124CCAAC436}">
      <dsp:nvSpPr>
        <dsp:cNvPr id="0" name=""/>
        <dsp:cNvSpPr/>
      </dsp:nvSpPr>
      <dsp:spPr>
        <a:xfrm>
          <a:off x="1322643" y="1947589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Evolving tactics to avoid detection</a:t>
          </a:r>
        </a:p>
      </dsp:txBody>
      <dsp:txXfrm>
        <a:off x="1322643" y="1947589"/>
        <a:ext cx="4829187" cy="883495"/>
      </dsp:txXfrm>
    </dsp:sp>
    <dsp:sp modelId="{0713516D-44BB-4D6B-ADAE-F516C9CE23B9}">
      <dsp:nvSpPr>
        <dsp:cNvPr id="0" name=""/>
        <dsp:cNvSpPr/>
      </dsp:nvSpPr>
      <dsp:spPr>
        <a:xfrm>
          <a:off x="1230366" y="2831084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8ECCD1-36B7-42E4-8B67-F827FD560FC9}">
      <dsp:nvSpPr>
        <dsp:cNvPr id="0" name=""/>
        <dsp:cNvSpPr/>
      </dsp:nvSpPr>
      <dsp:spPr>
        <a:xfrm>
          <a:off x="1322643" y="2875259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Signature behaviors reveal internal motivations</a:t>
          </a:r>
        </a:p>
      </dsp:txBody>
      <dsp:txXfrm>
        <a:off x="1322643" y="2875259"/>
        <a:ext cx="4829187" cy="883495"/>
      </dsp:txXfrm>
    </dsp:sp>
    <dsp:sp modelId="{7774B844-1083-4D53-B54B-7062A1D0A224}">
      <dsp:nvSpPr>
        <dsp:cNvPr id="0" name=""/>
        <dsp:cNvSpPr/>
      </dsp:nvSpPr>
      <dsp:spPr>
        <a:xfrm>
          <a:off x="1230366" y="3758754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02936E-6CC5-40F3-89D0-12E303187F75}">
      <dsp:nvSpPr>
        <dsp:cNvPr id="0" name=""/>
        <dsp:cNvSpPr/>
      </dsp:nvSpPr>
      <dsp:spPr>
        <a:xfrm>
          <a:off x="0" y="3804043"/>
          <a:ext cx="6151830" cy="0"/>
        </a:xfrm>
        <a:prstGeom prst="line">
          <a:avLst/>
        </a:prstGeom>
        <a:solidFill>
          <a:schemeClr val="accent2">
            <a:hueOff val="-1512095"/>
            <a:satOff val="-3839"/>
            <a:lumOff val="-5295"/>
            <a:alphaOff val="0"/>
          </a:schemeClr>
        </a:solidFill>
        <a:ln w="12700" cap="flat" cmpd="sng" algn="ctr">
          <a:solidFill>
            <a:schemeClr val="accent2">
              <a:hueOff val="-1512095"/>
              <a:satOff val="-3839"/>
              <a:lumOff val="-52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CA4BA-E47A-4299-BDE6-80B54E7DFCC5}">
      <dsp:nvSpPr>
        <dsp:cNvPr id="0" name=""/>
        <dsp:cNvSpPr/>
      </dsp:nvSpPr>
      <dsp:spPr>
        <a:xfrm>
          <a:off x="0" y="3804043"/>
          <a:ext cx="1230366" cy="1900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Sex Differences</a:t>
          </a:r>
        </a:p>
      </dsp:txBody>
      <dsp:txXfrm>
        <a:off x="0" y="3804043"/>
        <a:ext cx="1230366" cy="1900628"/>
      </dsp:txXfrm>
    </dsp:sp>
    <dsp:sp modelId="{3C91D597-704E-417C-A125-D0E8D1656931}">
      <dsp:nvSpPr>
        <dsp:cNvPr id="0" name=""/>
        <dsp:cNvSpPr/>
      </dsp:nvSpPr>
      <dsp:spPr>
        <a:xfrm>
          <a:off x="1322643" y="3848217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Males often motivated by control and sexual gratification; target strangers</a:t>
          </a:r>
        </a:p>
      </dsp:txBody>
      <dsp:txXfrm>
        <a:off x="1322643" y="3848217"/>
        <a:ext cx="4829187" cy="883495"/>
      </dsp:txXfrm>
    </dsp:sp>
    <dsp:sp modelId="{F8C794A5-EB27-4183-B8A3-87FD1796A726}">
      <dsp:nvSpPr>
        <dsp:cNvPr id="0" name=""/>
        <dsp:cNvSpPr/>
      </dsp:nvSpPr>
      <dsp:spPr>
        <a:xfrm>
          <a:off x="1230366" y="4731712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A692D-F441-4B50-9C17-D3D30E7A9C22}">
      <dsp:nvSpPr>
        <dsp:cNvPr id="0" name=""/>
        <dsp:cNvSpPr/>
      </dsp:nvSpPr>
      <dsp:spPr>
        <a:xfrm>
          <a:off x="1322643" y="4775887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Females often motivated by financial gain; target known individuals</a:t>
          </a:r>
        </a:p>
      </dsp:txBody>
      <dsp:txXfrm>
        <a:off x="1322643" y="4775887"/>
        <a:ext cx="4829187" cy="883495"/>
      </dsp:txXfrm>
    </dsp:sp>
    <dsp:sp modelId="{BA82F8E7-D496-4B23-8EAD-F7786949719D}">
      <dsp:nvSpPr>
        <dsp:cNvPr id="0" name=""/>
        <dsp:cNvSpPr/>
      </dsp:nvSpPr>
      <dsp:spPr>
        <a:xfrm>
          <a:off x="1230366" y="5659382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CBBC1-32D3-4E87-8E28-C0A757EF19EA}">
      <dsp:nvSpPr>
        <dsp:cNvPr id="0" name=""/>
        <dsp:cNvSpPr/>
      </dsp:nvSpPr>
      <dsp:spPr>
        <a:xfrm>
          <a:off x="0" y="2786"/>
          <a:ext cx="615183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AFBF15-CB15-4FA8-ADCA-846B375CD8B7}">
      <dsp:nvSpPr>
        <dsp:cNvPr id="0" name=""/>
        <dsp:cNvSpPr/>
      </dsp:nvSpPr>
      <dsp:spPr>
        <a:xfrm>
          <a:off x="0" y="2786"/>
          <a:ext cx="1230366" cy="1900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Key traits</a:t>
          </a:r>
        </a:p>
      </dsp:txBody>
      <dsp:txXfrm>
        <a:off x="0" y="2786"/>
        <a:ext cx="1230366" cy="1900628"/>
      </dsp:txXfrm>
    </dsp:sp>
    <dsp:sp modelId="{F16B3BFB-4B6A-4A5D-9153-2DF28DBFCD15}">
      <dsp:nvSpPr>
        <dsp:cNvPr id="0" name=""/>
        <dsp:cNvSpPr/>
      </dsp:nvSpPr>
      <dsp:spPr>
        <a:xfrm>
          <a:off x="1322643" y="46961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Intense planning to maximize harm and gain media attention</a:t>
          </a:r>
        </a:p>
      </dsp:txBody>
      <dsp:txXfrm>
        <a:off x="1322643" y="46961"/>
        <a:ext cx="4829187" cy="883495"/>
      </dsp:txXfrm>
    </dsp:sp>
    <dsp:sp modelId="{0873C965-4701-4427-889C-D04D60666598}">
      <dsp:nvSpPr>
        <dsp:cNvPr id="0" name=""/>
        <dsp:cNvSpPr/>
      </dsp:nvSpPr>
      <dsp:spPr>
        <a:xfrm>
          <a:off x="1230366" y="930456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01E3F7-E98E-474F-A5D1-DF0CB8442424}">
      <dsp:nvSpPr>
        <dsp:cNvPr id="0" name=""/>
        <dsp:cNvSpPr/>
      </dsp:nvSpPr>
      <dsp:spPr>
        <a:xfrm>
          <a:off x="1322643" y="974631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Often involves the use of firearms</a:t>
          </a:r>
        </a:p>
      </dsp:txBody>
      <dsp:txXfrm>
        <a:off x="1322643" y="974631"/>
        <a:ext cx="4829187" cy="883495"/>
      </dsp:txXfrm>
    </dsp:sp>
    <dsp:sp modelId="{B101F296-C759-4611-A93C-A40896C25BB0}">
      <dsp:nvSpPr>
        <dsp:cNvPr id="0" name=""/>
        <dsp:cNvSpPr/>
      </dsp:nvSpPr>
      <dsp:spPr>
        <a:xfrm>
          <a:off x="1230366" y="1858126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687E4A-837C-45A7-AB94-E990B662F6DB}">
      <dsp:nvSpPr>
        <dsp:cNvPr id="0" name=""/>
        <dsp:cNvSpPr/>
      </dsp:nvSpPr>
      <dsp:spPr>
        <a:xfrm>
          <a:off x="0" y="1903414"/>
          <a:ext cx="6151830" cy="0"/>
        </a:xfrm>
        <a:prstGeom prst="line">
          <a:avLst/>
        </a:prstGeom>
        <a:solidFill>
          <a:schemeClr val="accent2">
            <a:hueOff val="-756048"/>
            <a:satOff val="-1920"/>
            <a:lumOff val="-2647"/>
            <a:alphaOff val="0"/>
          </a:schemeClr>
        </a:solidFill>
        <a:ln w="12700" cap="flat" cmpd="sng" algn="ctr">
          <a:solidFill>
            <a:schemeClr val="accent2">
              <a:hueOff val="-756048"/>
              <a:satOff val="-1920"/>
              <a:lumOff val="-26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ED719-9E36-4369-9242-AF59DB2BB506}">
      <dsp:nvSpPr>
        <dsp:cNvPr id="0" name=""/>
        <dsp:cNvSpPr/>
      </dsp:nvSpPr>
      <dsp:spPr>
        <a:xfrm>
          <a:off x="0" y="1903414"/>
          <a:ext cx="1230366" cy="1900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Psychological Aspects</a:t>
          </a:r>
        </a:p>
      </dsp:txBody>
      <dsp:txXfrm>
        <a:off x="0" y="1903414"/>
        <a:ext cx="1230366" cy="1900628"/>
      </dsp:txXfrm>
    </dsp:sp>
    <dsp:sp modelId="{5FF2C364-C8E4-4194-B16A-9C1D89B8FD92}">
      <dsp:nvSpPr>
        <dsp:cNvPr id="0" name=""/>
        <dsp:cNvSpPr/>
      </dsp:nvSpPr>
      <dsp:spPr>
        <a:xfrm>
          <a:off x="1322643" y="1947589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Feelings of hopelessness, anger, and revenge</a:t>
          </a:r>
        </a:p>
      </dsp:txBody>
      <dsp:txXfrm>
        <a:off x="1322643" y="1947589"/>
        <a:ext cx="4829187" cy="883495"/>
      </dsp:txXfrm>
    </dsp:sp>
    <dsp:sp modelId="{FC669332-BC6C-4389-B97B-0C41208A19BF}">
      <dsp:nvSpPr>
        <dsp:cNvPr id="0" name=""/>
        <dsp:cNvSpPr/>
      </dsp:nvSpPr>
      <dsp:spPr>
        <a:xfrm>
          <a:off x="1230366" y="2831084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4D3EB6-D96F-4A92-9D39-AA1B9657ABED}">
      <dsp:nvSpPr>
        <dsp:cNvPr id="0" name=""/>
        <dsp:cNvSpPr/>
      </dsp:nvSpPr>
      <dsp:spPr>
        <a:xfrm>
          <a:off x="1322643" y="2875259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Suicidal tendencies often accompany the act</a:t>
          </a:r>
        </a:p>
      </dsp:txBody>
      <dsp:txXfrm>
        <a:off x="1322643" y="2875259"/>
        <a:ext cx="4829187" cy="883495"/>
      </dsp:txXfrm>
    </dsp:sp>
    <dsp:sp modelId="{D3E46464-78ED-4C37-952B-A3C415E17F28}">
      <dsp:nvSpPr>
        <dsp:cNvPr id="0" name=""/>
        <dsp:cNvSpPr/>
      </dsp:nvSpPr>
      <dsp:spPr>
        <a:xfrm>
          <a:off x="1230366" y="3758754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D8057-9431-4072-9E00-74DCC90690C8}">
      <dsp:nvSpPr>
        <dsp:cNvPr id="0" name=""/>
        <dsp:cNvSpPr/>
      </dsp:nvSpPr>
      <dsp:spPr>
        <a:xfrm>
          <a:off x="0" y="3804043"/>
          <a:ext cx="6151830" cy="0"/>
        </a:xfrm>
        <a:prstGeom prst="line">
          <a:avLst/>
        </a:prstGeom>
        <a:solidFill>
          <a:schemeClr val="accent2">
            <a:hueOff val="-1512095"/>
            <a:satOff val="-3839"/>
            <a:lumOff val="-5295"/>
            <a:alphaOff val="0"/>
          </a:schemeClr>
        </a:solidFill>
        <a:ln w="12700" cap="flat" cmpd="sng" algn="ctr">
          <a:solidFill>
            <a:schemeClr val="accent2">
              <a:hueOff val="-1512095"/>
              <a:satOff val="-3839"/>
              <a:lumOff val="-52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43E772-236B-422D-A4E3-80DA5D41C59F}">
      <dsp:nvSpPr>
        <dsp:cNvPr id="0" name=""/>
        <dsp:cNvSpPr/>
      </dsp:nvSpPr>
      <dsp:spPr>
        <a:xfrm>
          <a:off x="0" y="3804043"/>
          <a:ext cx="1230366" cy="1900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Sex Differences</a:t>
          </a:r>
        </a:p>
      </dsp:txBody>
      <dsp:txXfrm>
        <a:off x="0" y="3804043"/>
        <a:ext cx="1230366" cy="1900628"/>
      </dsp:txXfrm>
    </dsp:sp>
    <dsp:sp modelId="{31E94892-A03C-4A56-A11D-3574FD240E91}">
      <dsp:nvSpPr>
        <dsp:cNvPr id="0" name=""/>
        <dsp:cNvSpPr/>
      </dsp:nvSpPr>
      <dsp:spPr>
        <a:xfrm>
          <a:off x="1322643" y="3848217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Males often act in public spaces, use firearms, and have a desire for notoriety</a:t>
          </a:r>
        </a:p>
      </dsp:txBody>
      <dsp:txXfrm>
        <a:off x="1322643" y="3848217"/>
        <a:ext cx="4829187" cy="883495"/>
      </dsp:txXfrm>
    </dsp:sp>
    <dsp:sp modelId="{1DDA1629-7CF6-4ED5-86CC-ADB9583224EC}">
      <dsp:nvSpPr>
        <dsp:cNvPr id="0" name=""/>
        <dsp:cNvSpPr/>
      </dsp:nvSpPr>
      <dsp:spPr>
        <a:xfrm>
          <a:off x="1230366" y="4731712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501E6-650E-49D3-8C5B-4E9B9CF3BA4E}">
      <dsp:nvSpPr>
        <dsp:cNvPr id="0" name=""/>
        <dsp:cNvSpPr/>
      </dsp:nvSpPr>
      <dsp:spPr>
        <a:xfrm>
          <a:off x="1322643" y="4775887"/>
          <a:ext cx="4829187" cy="883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Females often act in personal spaces, use poison, and exhibit emotional straining</a:t>
          </a:r>
        </a:p>
      </dsp:txBody>
      <dsp:txXfrm>
        <a:off x="1322643" y="4775887"/>
        <a:ext cx="4829187" cy="883495"/>
      </dsp:txXfrm>
    </dsp:sp>
    <dsp:sp modelId="{56F0AB6C-031E-4AC0-8FD5-45D5B1205F99}">
      <dsp:nvSpPr>
        <dsp:cNvPr id="0" name=""/>
        <dsp:cNvSpPr/>
      </dsp:nvSpPr>
      <dsp:spPr>
        <a:xfrm>
          <a:off x="1230366" y="5659382"/>
          <a:ext cx="49214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35D78D-C079-44DC-B09F-1369A0FF72A8}">
      <dsp:nvSpPr>
        <dsp:cNvPr id="0" name=""/>
        <dsp:cNvSpPr/>
      </dsp:nvSpPr>
      <dsp:spPr>
        <a:xfrm>
          <a:off x="0" y="19337"/>
          <a:ext cx="6449246" cy="8739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Serial killers</a:t>
          </a:r>
        </a:p>
      </dsp:txBody>
      <dsp:txXfrm>
        <a:off x="42663" y="62000"/>
        <a:ext cx="6363920" cy="788627"/>
      </dsp:txXfrm>
    </dsp:sp>
    <dsp:sp modelId="{5506799A-8CE7-451B-9E35-D188070BC879}">
      <dsp:nvSpPr>
        <dsp:cNvPr id="0" name=""/>
        <dsp:cNvSpPr/>
      </dsp:nvSpPr>
      <dsp:spPr>
        <a:xfrm>
          <a:off x="0" y="893290"/>
          <a:ext cx="6449246" cy="1070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76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High prevalence of Antisocial Personality Disorder (ASPD) and psychopathy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Traits include lack of empathy, impulsivity, and manipulativeness</a:t>
          </a:r>
        </a:p>
      </dsp:txBody>
      <dsp:txXfrm>
        <a:off x="0" y="893290"/>
        <a:ext cx="6449246" cy="1070190"/>
      </dsp:txXfrm>
    </dsp:sp>
    <dsp:sp modelId="{93625EF1-F0F1-471E-9BE2-6D1F18190147}">
      <dsp:nvSpPr>
        <dsp:cNvPr id="0" name=""/>
        <dsp:cNvSpPr/>
      </dsp:nvSpPr>
      <dsp:spPr>
        <a:xfrm>
          <a:off x="0" y="1963480"/>
          <a:ext cx="6449246" cy="8739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Mass Murderers</a:t>
          </a:r>
        </a:p>
      </dsp:txBody>
      <dsp:txXfrm>
        <a:off x="42663" y="2006143"/>
        <a:ext cx="6363920" cy="788627"/>
      </dsp:txXfrm>
    </dsp:sp>
    <dsp:sp modelId="{F18C6EEB-D6C6-41BD-B651-2B4E94A409D7}">
      <dsp:nvSpPr>
        <dsp:cNvPr id="0" name=""/>
        <dsp:cNvSpPr/>
      </dsp:nvSpPr>
      <dsp:spPr>
        <a:xfrm>
          <a:off x="0" y="2837434"/>
          <a:ext cx="6449246" cy="819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76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Distinct warning signs in psychotic vs. nonpsychotic offenders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Suicidal ideation common in nonpsychotic cases</a:t>
          </a:r>
        </a:p>
      </dsp:txBody>
      <dsp:txXfrm>
        <a:off x="0" y="2837434"/>
        <a:ext cx="6449246" cy="819720"/>
      </dsp:txXfrm>
    </dsp:sp>
    <dsp:sp modelId="{F71D1657-8F11-496E-AC28-17004358EDDE}">
      <dsp:nvSpPr>
        <dsp:cNvPr id="0" name=""/>
        <dsp:cNvSpPr/>
      </dsp:nvSpPr>
      <dsp:spPr>
        <a:xfrm>
          <a:off x="0" y="3657154"/>
          <a:ext cx="6449246" cy="8739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Stigma</a:t>
          </a:r>
        </a:p>
      </dsp:txBody>
      <dsp:txXfrm>
        <a:off x="42663" y="3699817"/>
        <a:ext cx="6363920" cy="788627"/>
      </dsp:txXfrm>
    </dsp:sp>
    <dsp:sp modelId="{D574E298-A512-42C5-92C9-1FAAB4F40629}">
      <dsp:nvSpPr>
        <dsp:cNvPr id="0" name=""/>
        <dsp:cNvSpPr/>
      </dsp:nvSpPr>
      <dsp:spPr>
        <a:xfrm>
          <a:off x="0" y="4594467"/>
          <a:ext cx="6449246" cy="8739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- Many misconceptions about mental illness and violence continue to perpetuate social stigma</a:t>
          </a:r>
        </a:p>
      </dsp:txBody>
      <dsp:txXfrm>
        <a:off x="42663" y="4637130"/>
        <a:ext cx="6363920" cy="7886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679A6A-95DC-495C-972F-EC34D8010089}">
      <dsp:nvSpPr>
        <dsp:cNvPr id="0" name=""/>
        <dsp:cNvSpPr/>
      </dsp:nvSpPr>
      <dsp:spPr>
        <a:xfrm>
          <a:off x="4528" y="929226"/>
          <a:ext cx="1148765" cy="114876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4DEB1-EB83-4C0D-9944-5683478E2183}">
      <dsp:nvSpPr>
        <dsp:cNvPr id="0" name=""/>
        <dsp:cNvSpPr/>
      </dsp:nvSpPr>
      <dsp:spPr>
        <a:xfrm>
          <a:off x="4528" y="2187591"/>
          <a:ext cx="3282187" cy="492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Adverse Childhood Experiences (ACEs)</a:t>
          </a:r>
        </a:p>
      </dsp:txBody>
      <dsp:txXfrm>
        <a:off x="4528" y="2187591"/>
        <a:ext cx="3282187" cy="492328"/>
      </dsp:txXfrm>
    </dsp:sp>
    <dsp:sp modelId="{5DE6E491-890C-483C-A039-7C72E2DCF179}">
      <dsp:nvSpPr>
        <dsp:cNvPr id="0" name=""/>
        <dsp:cNvSpPr/>
      </dsp:nvSpPr>
      <dsp:spPr>
        <a:xfrm>
          <a:off x="4528" y="2730895"/>
          <a:ext cx="3282187" cy="747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Strong predictors of aggression and violent behaviour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Linked to substance use, depression, and antisocial tendencies</a:t>
          </a:r>
        </a:p>
      </dsp:txBody>
      <dsp:txXfrm>
        <a:off x="4528" y="2730895"/>
        <a:ext cx="3282187" cy="747141"/>
      </dsp:txXfrm>
    </dsp:sp>
    <dsp:sp modelId="{6F190674-35A4-4E1F-AC21-F2A2CC4CC1D1}">
      <dsp:nvSpPr>
        <dsp:cNvPr id="0" name=""/>
        <dsp:cNvSpPr/>
      </dsp:nvSpPr>
      <dsp:spPr>
        <a:xfrm>
          <a:off x="3861098" y="929226"/>
          <a:ext cx="1148765" cy="114876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0E817C-4863-4681-AD70-0F624180326F}">
      <dsp:nvSpPr>
        <dsp:cNvPr id="0" name=""/>
        <dsp:cNvSpPr/>
      </dsp:nvSpPr>
      <dsp:spPr>
        <a:xfrm>
          <a:off x="3861098" y="2187591"/>
          <a:ext cx="3282187" cy="492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Cognitive-Emotional Deficits</a:t>
          </a:r>
        </a:p>
      </dsp:txBody>
      <dsp:txXfrm>
        <a:off x="3861098" y="2187591"/>
        <a:ext cx="3282187" cy="492328"/>
      </dsp:txXfrm>
    </dsp:sp>
    <dsp:sp modelId="{1003B624-91F3-46CD-B398-403E4AA4F17F}">
      <dsp:nvSpPr>
        <dsp:cNvPr id="0" name=""/>
        <dsp:cNvSpPr/>
      </dsp:nvSpPr>
      <dsp:spPr>
        <a:xfrm>
          <a:off x="3861098" y="2730895"/>
          <a:ext cx="3282187" cy="747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Difficulty in emotional regulation leads to violent behaviour</a:t>
          </a:r>
        </a:p>
      </dsp:txBody>
      <dsp:txXfrm>
        <a:off x="3861098" y="2730895"/>
        <a:ext cx="3282187" cy="747141"/>
      </dsp:txXfrm>
    </dsp:sp>
    <dsp:sp modelId="{B68C1CC2-BAB6-4B5C-B0F7-B5F858292119}">
      <dsp:nvSpPr>
        <dsp:cNvPr id="0" name=""/>
        <dsp:cNvSpPr/>
      </dsp:nvSpPr>
      <dsp:spPr>
        <a:xfrm>
          <a:off x="7717669" y="929226"/>
          <a:ext cx="1148765" cy="114876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94E4C1-63B7-4CE3-A5C3-49494F219642}">
      <dsp:nvSpPr>
        <dsp:cNvPr id="0" name=""/>
        <dsp:cNvSpPr/>
      </dsp:nvSpPr>
      <dsp:spPr>
        <a:xfrm>
          <a:off x="7717669" y="2187591"/>
          <a:ext cx="3282187" cy="492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Therapeutic Approaches</a:t>
          </a:r>
        </a:p>
      </dsp:txBody>
      <dsp:txXfrm>
        <a:off x="7717669" y="2187591"/>
        <a:ext cx="3282187" cy="492328"/>
      </dsp:txXfrm>
    </dsp:sp>
    <dsp:sp modelId="{B9B71426-2D2F-4986-AA85-A1E93D9F5A81}">
      <dsp:nvSpPr>
        <dsp:cNvPr id="0" name=""/>
        <dsp:cNvSpPr/>
      </dsp:nvSpPr>
      <dsp:spPr>
        <a:xfrm>
          <a:off x="7717669" y="2730895"/>
          <a:ext cx="3282187" cy="747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- Trauma-focused CBT, EMDR, and other evidence-based therapies</a:t>
          </a:r>
        </a:p>
      </dsp:txBody>
      <dsp:txXfrm>
        <a:off x="7717669" y="2730895"/>
        <a:ext cx="3282187" cy="74714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89EE7-F55F-4A33-A6AF-79FA9844962D}">
      <dsp:nvSpPr>
        <dsp:cNvPr id="0" name=""/>
        <dsp:cNvSpPr/>
      </dsp:nvSpPr>
      <dsp:spPr>
        <a:xfrm>
          <a:off x="787" y="0"/>
          <a:ext cx="3188568" cy="35480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960" tIns="0" rIns="314960" bIns="3302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Cross-Cultural Studies</a:t>
          </a:r>
          <a:r>
            <a:rPr lang="en-US" sz="1800" kern="1200" dirty="0"/>
            <a:t>: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Different norms and values influence aggression.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Examples: Higher relational aggression in Puerto Rican youth vs. higher prosocial behaviour in Irish youth.</a:t>
          </a:r>
        </a:p>
      </dsp:txBody>
      <dsp:txXfrm>
        <a:off x="787" y="1419224"/>
        <a:ext cx="3188568" cy="2128837"/>
      </dsp:txXfrm>
    </dsp:sp>
    <dsp:sp modelId="{EF657E2F-F314-48D5-B25F-962827E8CC8D}">
      <dsp:nvSpPr>
        <dsp:cNvPr id="0" name=""/>
        <dsp:cNvSpPr/>
      </dsp:nvSpPr>
      <dsp:spPr>
        <a:xfrm>
          <a:off x="787" y="0"/>
          <a:ext cx="3188568" cy="14192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960" tIns="165100" rIns="314960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 dirty="0"/>
            <a:t>01</a:t>
          </a:r>
        </a:p>
      </dsp:txBody>
      <dsp:txXfrm>
        <a:off x="787" y="0"/>
        <a:ext cx="3188568" cy="1419224"/>
      </dsp:txXfrm>
    </dsp:sp>
    <dsp:sp modelId="{54D7A979-C78B-4EB0-B233-F3CC9A7D1F90}">
      <dsp:nvSpPr>
        <dsp:cNvPr id="0" name=""/>
        <dsp:cNvSpPr/>
      </dsp:nvSpPr>
      <dsp:spPr>
        <a:xfrm>
          <a:off x="3444440" y="0"/>
          <a:ext cx="3188568" cy="35480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960" tIns="0" rIns="314960" bIns="3302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Gender Roles</a:t>
          </a:r>
          <a:r>
            <a:rPr lang="en-US" sz="1800" kern="1200" dirty="0"/>
            <a:t>: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Males: Physical aggression linked to cultural expectations.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Females: Relational aggression shaped by societal norms.</a:t>
          </a:r>
        </a:p>
      </dsp:txBody>
      <dsp:txXfrm>
        <a:off x="3444440" y="1419224"/>
        <a:ext cx="3188568" cy="2128837"/>
      </dsp:txXfrm>
    </dsp:sp>
    <dsp:sp modelId="{6E2EA763-46AD-40B7-8CDC-3658427C3843}">
      <dsp:nvSpPr>
        <dsp:cNvPr id="0" name=""/>
        <dsp:cNvSpPr/>
      </dsp:nvSpPr>
      <dsp:spPr>
        <a:xfrm>
          <a:off x="3444440" y="0"/>
          <a:ext cx="3188568" cy="14192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960" tIns="165100" rIns="314960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 dirty="0"/>
            <a:t>02</a:t>
          </a:r>
        </a:p>
      </dsp:txBody>
      <dsp:txXfrm>
        <a:off x="3444440" y="0"/>
        <a:ext cx="3188568" cy="1419224"/>
      </dsp:txXfrm>
    </dsp:sp>
    <dsp:sp modelId="{6CD38390-241B-4F78-89A4-3490814B4694}">
      <dsp:nvSpPr>
        <dsp:cNvPr id="0" name=""/>
        <dsp:cNvSpPr/>
      </dsp:nvSpPr>
      <dsp:spPr>
        <a:xfrm>
          <a:off x="6888094" y="0"/>
          <a:ext cx="3188568" cy="35480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960" tIns="0" rIns="314960" bIns="3302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Intervention Strategies</a:t>
          </a:r>
          <a:r>
            <a:rPr lang="en-US" sz="1800" kern="1200" dirty="0"/>
            <a:t>: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Tailored approaches respecting cultural dynamics and identity intersections.</a:t>
          </a:r>
        </a:p>
      </dsp:txBody>
      <dsp:txXfrm>
        <a:off x="6888094" y="1419224"/>
        <a:ext cx="3188568" cy="2128837"/>
      </dsp:txXfrm>
    </dsp:sp>
    <dsp:sp modelId="{379890BF-5189-4768-856A-4EA58E992E69}">
      <dsp:nvSpPr>
        <dsp:cNvPr id="0" name=""/>
        <dsp:cNvSpPr/>
      </dsp:nvSpPr>
      <dsp:spPr>
        <a:xfrm>
          <a:off x="6888094" y="0"/>
          <a:ext cx="3188568" cy="14192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960" tIns="165100" rIns="314960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 dirty="0"/>
            <a:t>03</a:t>
          </a:r>
        </a:p>
      </dsp:txBody>
      <dsp:txXfrm>
        <a:off x="6888094" y="0"/>
        <a:ext cx="3188568" cy="14192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6CA0B-1DAA-4D9E-9124-1C8DF6536B41}">
      <dsp:nvSpPr>
        <dsp:cNvPr id="0" name=""/>
        <dsp:cNvSpPr/>
      </dsp:nvSpPr>
      <dsp:spPr>
        <a:xfrm>
          <a:off x="6873" y="271360"/>
          <a:ext cx="3498567" cy="124200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i="0" kern="1200" baseline="0" dirty="0"/>
            <a:t>Early Identification</a:t>
          </a:r>
          <a:r>
            <a:rPr lang="en-US" sz="2300" b="0" i="0" kern="1200" baseline="0" dirty="0"/>
            <a:t>:</a:t>
          </a:r>
          <a:endParaRPr lang="en-US" sz="2300" kern="1200" dirty="0"/>
        </a:p>
      </dsp:txBody>
      <dsp:txXfrm>
        <a:off x="627873" y="271360"/>
        <a:ext cx="2256567" cy="1242000"/>
      </dsp:txXfrm>
    </dsp:sp>
    <dsp:sp modelId="{059B465E-C734-43D7-AE11-BC9F63856F3E}">
      <dsp:nvSpPr>
        <dsp:cNvPr id="0" name=""/>
        <dsp:cNvSpPr/>
      </dsp:nvSpPr>
      <dsp:spPr>
        <a:xfrm>
          <a:off x="6873" y="1668610"/>
          <a:ext cx="2798854" cy="1608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b="0" i="0" kern="1200" baseline="0" dirty="0"/>
            <a:t>Recognizing risk factors and addressing ACEs.</a:t>
          </a:r>
          <a:endParaRPr lang="en-US" sz="2300" kern="1200" dirty="0"/>
        </a:p>
      </dsp:txBody>
      <dsp:txXfrm>
        <a:off x="6873" y="1668610"/>
        <a:ext cx="2798854" cy="1608090"/>
      </dsp:txXfrm>
    </dsp:sp>
    <dsp:sp modelId="{882AD0DF-FA87-4478-ADFF-F30DF83AC4FF}">
      <dsp:nvSpPr>
        <dsp:cNvPr id="0" name=""/>
        <dsp:cNvSpPr/>
      </dsp:nvSpPr>
      <dsp:spPr>
        <a:xfrm>
          <a:off x="3289441" y="271360"/>
          <a:ext cx="3498567" cy="124200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i="0" kern="1200" baseline="0" dirty="0"/>
            <a:t>Evidence-Based Practices</a:t>
          </a:r>
          <a:r>
            <a:rPr lang="en-US" sz="2300" b="0" i="0" kern="1200" baseline="0" dirty="0"/>
            <a:t>:</a:t>
          </a:r>
          <a:endParaRPr lang="en-US" sz="2300" kern="1200" dirty="0"/>
        </a:p>
      </dsp:txBody>
      <dsp:txXfrm>
        <a:off x="3910441" y="271360"/>
        <a:ext cx="2256567" cy="1242000"/>
      </dsp:txXfrm>
    </dsp:sp>
    <dsp:sp modelId="{4622EA27-C647-45DC-876C-AD1577E3369C}">
      <dsp:nvSpPr>
        <dsp:cNvPr id="0" name=""/>
        <dsp:cNvSpPr/>
      </dsp:nvSpPr>
      <dsp:spPr>
        <a:xfrm>
          <a:off x="3289441" y="1668610"/>
          <a:ext cx="2798854" cy="1608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b="0" i="0" kern="1200" baseline="0" dirty="0"/>
            <a:t>Trauma-focused CBT and anger management strategies.</a:t>
          </a:r>
          <a:endParaRPr lang="en-US" sz="2300" kern="1200" dirty="0"/>
        </a:p>
      </dsp:txBody>
      <dsp:txXfrm>
        <a:off x="3289441" y="1668610"/>
        <a:ext cx="2798854" cy="1608090"/>
      </dsp:txXfrm>
    </dsp:sp>
    <dsp:sp modelId="{D28E01B3-6062-4438-89D5-91526FA9A632}">
      <dsp:nvSpPr>
        <dsp:cNvPr id="0" name=""/>
        <dsp:cNvSpPr/>
      </dsp:nvSpPr>
      <dsp:spPr>
        <a:xfrm>
          <a:off x="6572008" y="271360"/>
          <a:ext cx="3498567" cy="124200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i="0" kern="1200" baseline="0" dirty="0"/>
            <a:t>Community Collaboration</a:t>
          </a:r>
          <a:r>
            <a:rPr lang="en-US" sz="2300" b="0" i="0" kern="1200" baseline="0" dirty="0"/>
            <a:t>:</a:t>
          </a:r>
          <a:endParaRPr lang="en-US" sz="2300" kern="1200" dirty="0"/>
        </a:p>
      </dsp:txBody>
      <dsp:txXfrm>
        <a:off x="7193008" y="271360"/>
        <a:ext cx="2256567" cy="1242000"/>
      </dsp:txXfrm>
    </dsp:sp>
    <dsp:sp modelId="{FD921AAA-6567-4054-B4AD-42A1C7CB92E7}">
      <dsp:nvSpPr>
        <dsp:cNvPr id="0" name=""/>
        <dsp:cNvSpPr/>
      </dsp:nvSpPr>
      <dsp:spPr>
        <a:xfrm>
          <a:off x="6572008" y="1668610"/>
          <a:ext cx="2798854" cy="1608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b="0" i="0" kern="1200" baseline="0" dirty="0"/>
            <a:t>Multidisciplinary teams addressing systemic issues and promoting resilience.</a:t>
          </a:r>
          <a:endParaRPr lang="en-US" sz="2300" kern="1200" dirty="0"/>
        </a:p>
      </dsp:txBody>
      <dsp:txXfrm>
        <a:off x="6572008" y="1668610"/>
        <a:ext cx="2798854" cy="16080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DF7A47-2462-47E2-BCE2-116276369350}">
      <dsp:nvSpPr>
        <dsp:cNvPr id="0" name=""/>
        <dsp:cNvSpPr/>
      </dsp:nvSpPr>
      <dsp:spPr>
        <a:xfrm rot="5400000">
          <a:off x="3447518" y="-1046140"/>
          <a:ext cx="1471454" cy="393717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 baseline="0" dirty="0"/>
            <a:t>Balancing client privacy with the duty to protect others.</a:t>
          </a:r>
          <a:endParaRPr lang="en-US" sz="2400" kern="1200" dirty="0"/>
        </a:p>
      </dsp:txBody>
      <dsp:txXfrm rot="-5400000">
        <a:off x="2214660" y="258548"/>
        <a:ext cx="3865341" cy="1327794"/>
      </dsp:txXfrm>
    </dsp:sp>
    <dsp:sp modelId="{94D2BE40-AE81-45DE-AC0E-CB7310122E98}">
      <dsp:nvSpPr>
        <dsp:cNvPr id="0" name=""/>
        <dsp:cNvSpPr/>
      </dsp:nvSpPr>
      <dsp:spPr>
        <a:xfrm>
          <a:off x="0" y="2786"/>
          <a:ext cx="2214659" cy="183931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 baseline="0" dirty="0"/>
            <a:t>Confidentiality</a:t>
          </a:r>
          <a:r>
            <a:rPr lang="en-US" sz="1900" b="0" i="0" kern="1200" baseline="0" dirty="0"/>
            <a:t>:</a:t>
          </a:r>
          <a:endParaRPr lang="en-US" sz="1900" kern="1200" dirty="0"/>
        </a:p>
      </dsp:txBody>
      <dsp:txXfrm>
        <a:off x="89788" y="92574"/>
        <a:ext cx="2035083" cy="1659741"/>
      </dsp:txXfrm>
    </dsp:sp>
    <dsp:sp modelId="{B149F98E-02FB-4539-8145-BCB52E53783E}">
      <dsp:nvSpPr>
        <dsp:cNvPr id="0" name=""/>
        <dsp:cNvSpPr/>
      </dsp:nvSpPr>
      <dsp:spPr>
        <a:xfrm rot="5400000">
          <a:off x="3447518" y="885143"/>
          <a:ext cx="1471454" cy="3937171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 baseline="0" dirty="0"/>
            <a:t>Addressing diverse beliefs and experiences with sensitivity.</a:t>
          </a:r>
          <a:endParaRPr lang="en-US" sz="2400" kern="1200" dirty="0"/>
        </a:p>
      </dsp:txBody>
      <dsp:txXfrm rot="-5400000">
        <a:off x="2214660" y="2189831"/>
        <a:ext cx="3865341" cy="1327794"/>
      </dsp:txXfrm>
    </dsp:sp>
    <dsp:sp modelId="{4EAF1813-F5B5-42F4-86B1-3DAC0A180B51}">
      <dsp:nvSpPr>
        <dsp:cNvPr id="0" name=""/>
        <dsp:cNvSpPr/>
      </dsp:nvSpPr>
      <dsp:spPr>
        <a:xfrm>
          <a:off x="0" y="1934070"/>
          <a:ext cx="2214659" cy="183931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 baseline="0" dirty="0"/>
            <a:t>Cultural Competence</a:t>
          </a:r>
          <a:r>
            <a:rPr lang="en-US" sz="1900" b="0" i="0" kern="1200" baseline="0" dirty="0"/>
            <a:t>:</a:t>
          </a:r>
          <a:endParaRPr lang="en-US" sz="1900" kern="1200" dirty="0"/>
        </a:p>
      </dsp:txBody>
      <dsp:txXfrm>
        <a:off x="89788" y="2023858"/>
        <a:ext cx="2035083" cy="1659741"/>
      </dsp:txXfrm>
    </dsp:sp>
    <dsp:sp modelId="{3F86A3BF-DB1D-4FA3-AAF2-3942BC7F52E3}">
      <dsp:nvSpPr>
        <dsp:cNvPr id="0" name=""/>
        <dsp:cNvSpPr/>
      </dsp:nvSpPr>
      <dsp:spPr>
        <a:xfrm rot="5400000">
          <a:off x="3447518" y="2816426"/>
          <a:ext cx="1471454" cy="3937171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 baseline="0" dirty="0"/>
            <a:t>Ensuring clients understand treatment goals and potential risks.</a:t>
          </a:r>
          <a:endParaRPr lang="en-US" sz="2400" kern="1200" dirty="0"/>
        </a:p>
      </dsp:txBody>
      <dsp:txXfrm rot="-5400000">
        <a:off x="2214660" y="4121114"/>
        <a:ext cx="3865341" cy="1327794"/>
      </dsp:txXfrm>
    </dsp:sp>
    <dsp:sp modelId="{6109E7D2-5E88-4851-93D0-5BC7CD2915EF}">
      <dsp:nvSpPr>
        <dsp:cNvPr id="0" name=""/>
        <dsp:cNvSpPr/>
      </dsp:nvSpPr>
      <dsp:spPr>
        <a:xfrm>
          <a:off x="0" y="3865353"/>
          <a:ext cx="2214659" cy="183931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 baseline="0" dirty="0"/>
            <a:t>Informed Consent</a:t>
          </a:r>
          <a:r>
            <a:rPr lang="en-US" sz="1900" b="0" i="0" kern="1200" baseline="0" dirty="0"/>
            <a:t>:</a:t>
          </a:r>
          <a:endParaRPr lang="en-US" sz="1900" kern="1200" dirty="0"/>
        </a:p>
      </dsp:txBody>
      <dsp:txXfrm>
        <a:off x="89788" y="3955141"/>
        <a:ext cx="2035083" cy="1659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D0EF3-5DEB-4E0E-8BE0-0954E0772A4F}" type="datetimeFigureOut">
              <a:rPr lang="en-US" smtClean="0"/>
              <a:t>12/17/2024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680B3-92C7-4088-80D5-A5F7027C73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2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069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19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57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467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97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007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960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924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831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58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22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680B3-92C7-4088-80D5-A5F7027C731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6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22F66-727D-4150-ADA5-49CF3A0F6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352" y="1122363"/>
            <a:ext cx="10072922" cy="1978346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D9A1FE-C39F-4D7C-B93D-F8C203A1D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352" y="3509963"/>
            <a:ext cx="10072922" cy="1747837"/>
          </a:xfrm>
        </p:spPr>
        <p:txBody>
          <a:bodyPr>
            <a:normAutofit/>
          </a:bodyPr>
          <a:lstStyle>
            <a:lvl1pPr marL="0" indent="0" algn="l">
              <a:buNone/>
              <a:defRPr sz="2000" i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08AAC-7D41-4304-8D59-EF34B23268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0352" y="136525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524C6359-9BB8-4148-8114-537E698DA205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4D078-DE22-4F23-8B48-21FB1415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352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4C1F5-608B-4335-9F2A-17F63D5FA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id="{51B01909-73B8-4486-A749-C643B1D7E3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225" y="3267690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id="{5E279D86-4533-45F1-B0AA-D237399A5ED5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id="{764FD722-CB31-4326-ADD8-CBA52FD1FF59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id="{24E4BCEC-8B0A-444E-8509-1B3BB0449E5B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9DB36622-1DC7-4B17-8984-588BA8999FF6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51B97AF0-1974-42B9-B5FC-A332C52E8272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id="{95A298AD-BE5D-4BE1-8CDF-DBFB42D63FEB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340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9F2C5-A3FC-44EF-BA15-CEC83C83D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5040D3-67DB-455C-AD79-49E185DB63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2B07A-258E-42DD-9A68-2C76F7D54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9BD0-10DB-43E7-8F22-40B3D51B8FC3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1E9BC-3BB8-40CD-9294-59A2E59E1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3979D-5589-4770-9D29-046F2B506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id="{12EF7969-DB38-4989-A65C-9D190A245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225" y="2333456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id="{2145BE25-C437-45FE-A3D3-BBAAF108CC9B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id="{4A9D0FA0-682C-4076-B779-D865AEEFC66C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id="{AB60163C-1A2D-4F00-BC61-8A3C11E2D2BE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3FF8D873-9CF9-4A0A-A7B8-875C0B8233D6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2B645470-F624-4417-A8A4-FC242E43C9DB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id="{ECC7EFEF-6B2A-4210-9275-0077ACF2827B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171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6693CD-CB65-4F37-A6DA-F300B93C14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974374" y="787067"/>
            <a:ext cx="2628900" cy="53898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48D117-7AE6-4831-9867-5145F64A0C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5719" y="787067"/>
            <a:ext cx="7039402" cy="53898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88CF8-397F-485E-8081-AFA4DADD4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79C-F566-427A-93F6-434A4E613134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E4773-4660-4F21-83CF-1A449395B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59537-EB47-40FA-893E-785D6FE00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id="{588F505F-2957-41FC-9AAA-962853A67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5400000">
            <a:off x="7283627" y="1250328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id="{091A36EB-8545-4EFE-B619-165D36D644D1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id="{8D075D29-6706-486B-A55A-13866882BA88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id="{3FAE751A-10F0-48F2-BBC3-D2FE499B345B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52289CAF-683C-4BCC-8AA5-95A3BF799B0F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3BC8403A-C46F-4DA1-A015-00A80215F289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id="{A797D957-3A2C-42DF-B73E-CBB47BE036B7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529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7B4A7-C566-48F4-B4B8-3A5E7B6C5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B93F5-BC8B-452C-ACE2-C7E01D1B8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A49B3-A57D-46C5-8462-0C52509F8F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0352" y="136525"/>
            <a:ext cx="2743200" cy="365125"/>
          </a:xfrm>
        </p:spPr>
        <p:txBody>
          <a:bodyPr/>
          <a:lstStyle/>
          <a:p>
            <a:fld id="{9376191F-481E-48E9-BB9A-369A67A7362D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8C810-EAF4-4D86-84DD-2E574122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7E738-8574-490B-974B-9AD3B2AAE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id="{AC552FEA-472E-4E74-B31D-531852C19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225" y="2310597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id="{41DF3078-C636-4776-A616-D5BF3BC280C9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id="{0D1A27FA-1310-4BC3-A071-1566746B2FB1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id="{99ACB9EB-84FE-4B33-9EF9-4EC7DAC25DD5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826E5EFB-0EF9-4DB8-99CB-5DD72009DB2C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86238E12-0689-4123-8B2E-E1CCFCC4C882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id="{8538CF67-A00E-4955-A447-001BE02E771A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214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9764E-4B3D-4B6A-A210-B50E4F60E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787068"/>
            <a:ext cx="10072922" cy="2313641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0AEC2-B6E6-4C09-A16F-5E2A1C9A0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52" y="3509963"/>
            <a:ext cx="10072922" cy="25796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37CAB-B545-4E42-BB5A-F1DAA9335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77DE-DD04-48CC-9C18-7BE9FF2DEB6B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D720B-7E58-43F4-9659-ADB2403A5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5F53F-2FA5-4B5C-A151-F07BBC002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id="{37B4CDD2-E09A-418A-9131-FBDEE440A1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225" y="3267690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id="{8852E5FB-B268-4CCA-8E55-803038F7A00D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id="{A1C9CBB3-97C0-4A35-9088-C69233F5CEE7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id="{31610871-AEE9-46EB-9D27-BA1D9D688124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27478059-2A11-484D-A2D7-199F74778E50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30EC0886-DDB9-47F1-9414-C121C1D3F954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id="{66A10427-DF20-4284-B215-EABA4D366E20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5838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3D3-0F03-4BF4-831F-34E80BAC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09409-59F2-486F-A6D0-FAEE8FFF25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5717" y="2521885"/>
            <a:ext cx="4645152" cy="36550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087241-B390-47A6-8070-C3D4652F8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2136" y="2521885"/>
            <a:ext cx="4611138" cy="36550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80B360-2ACA-4B93-9439-591B6D3F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55ED-7101-4D18-A8AE-3B5E4CB87EA5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A73E2-CF78-404C-A86F-E70A284AE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8F42A-11E1-42A0-8ECF-A5BBA3B8C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aphic 78">
            <a:extLst>
              <a:ext uri="{FF2B5EF4-FFF2-40B4-BE49-F238E27FC236}">
                <a16:creationId xmlns:a16="http://schemas.microsoft.com/office/drawing/2014/main" id="{0CB61A83-9419-49FC-8074-2AB3D34FA8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225" y="2319637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9" name="Graphic 78">
              <a:extLst>
                <a:ext uri="{FF2B5EF4-FFF2-40B4-BE49-F238E27FC236}">
                  <a16:creationId xmlns:a16="http://schemas.microsoft.com/office/drawing/2014/main" id="{BCD12E57-97FB-48D8-81CC-7C37E8947CB4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" name="Graphic 78">
              <a:extLst>
                <a:ext uri="{FF2B5EF4-FFF2-40B4-BE49-F238E27FC236}">
                  <a16:creationId xmlns:a16="http://schemas.microsoft.com/office/drawing/2014/main" id="{E487641C-E83B-4134-88C9-1D23D5FA1836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B99AB7A6-A88C-44E1-A9DE-4126B957F88A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9FF0D518-1D17-44C7-BF73-7C980481DB5B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id="{9A7A3E12-61E8-41A0-A459-15BF375FA945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Graphic 78">
                <a:extLst>
                  <a:ext uri="{FF2B5EF4-FFF2-40B4-BE49-F238E27FC236}">
                    <a16:creationId xmlns:a16="http://schemas.microsoft.com/office/drawing/2014/main" id="{9E5E4A56-9100-4D60-8A34-0FE116F41FF1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2339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ECA31-EE14-41DD-9914-DA7138220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787067"/>
            <a:ext cx="1007292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B22AB6-1657-4AE2-8607-2C77A25D7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52" y="2521884"/>
            <a:ext cx="4845387" cy="780439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AA6DC0-D4D5-4164-A3FD-6BB5CBB2B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0352" y="3366390"/>
            <a:ext cx="4845387" cy="264479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9B35F8-95F3-43D1-8917-5836BAA904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34025" y="2521884"/>
            <a:ext cx="4869249" cy="780439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B639E7-F4A3-4ADE-B290-0A4F9761B9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34025" y="3366390"/>
            <a:ext cx="4869249" cy="264479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6F296B-429F-4DFC-ABC3-0A078EA99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23D-51F6-4C94-8CD5-B9ABBF67EE23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7103B9-D521-4910-AC15-F12F25CB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73A6D9-123D-492C-B5CE-294EF2559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18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92A22-4B4D-4F58-9783-A0469DA4D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8" y="787068"/>
            <a:ext cx="1007755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5EE610-5457-4E8C-B568-B8D56077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A702F-6367-4FD1-89A8-3744BE6BA9A2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BA57BB-288A-4A30-A4EC-FF0537BC2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414C89-B968-4A85-A035-E2997A5F8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6" name="Graphic 78">
            <a:extLst>
              <a:ext uri="{FF2B5EF4-FFF2-40B4-BE49-F238E27FC236}">
                <a16:creationId xmlns:a16="http://schemas.microsoft.com/office/drawing/2014/main" id="{AC45ECC6-E29C-40EF-A7C9-5A17DAFD42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225" y="2352330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7" name="Graphic 78">
              <a:extLst>
                <a:ext uri="{FF2B5EF4-FFF2-40B4-BE49-F238E27FC236}">
                  <a16:creationId xmlns:a16="http://schemas.microsoft.com/office/drawing/2014/main" id="{8DA0D497-8E8F-426A-8172-894BE03F70F6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" name="Graphic 78">
              <a:extLst>
                <a:ext uri="{FF2B5EF4-FFF2-40B4-BE49-F238E27FC236}">
                  <a16:creationId xmlns:a16="http://schemas.microsoft.com/office/drawing/2014/main" id="{8C0459EF-3B70-4083-8845-3A9AF847E805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9" name="Graphic 78">
                <a:extLst>
                  <a:ext uri="{FF2B5EF4-FFF2-40B4-BE49-F238E27FC236}">
                    <a16:creationId xmlns:a16="http://schemas.microsoft.com/office/drawing/2014/main" id="{53BF2B58-70F8-4288-85AB-CBDA723CDFCC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id="{A569E551-A5A0-4A8F-B999-3A6D104814A2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0FB69EB5-D9AC-46E7-934E-32999C39B2E6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6EABC49A-B4ED-44E4-ADB7-E432734A7C96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536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7A339C-4093-4B40-8C90-52F005CA9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99BD-4B4F-4460-B452-0E8146ACCF8F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A33F04-8E0A-4165-930C-527D781A7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62F57B-BEB6-4973-A362-38F638E0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02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FAC90-C2CA-44DD-8EF8-20BDD6724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787068"/>
            <a:ext cx="4315386" cy="2223152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915FB-D5F4-4CAD-AE70-3644E8180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420086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374DA3-3BAC-4045-825F-B3C27B897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0352" y="3429000"/>
            <a:ext cx="4315386" cy="24399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5A0D65-0423-4E45-947A-E08C8569F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FD34C-1867-42A9-AC54-D15ADD8A65E7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E6FBD0-E49F-4DE6-9264-CEDB9BAA0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16B246-A768-4B2D-96C6-9F417852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aphic 78">
            <a:extLst>
              <a:ext uri="{FF2B5EF4-FFF2-40B4-BE49-F238E27FC236}">
                <a16:creationId xmlns:a16="http://schemas.microsoft.com/office/drawing/2014/main" id="{839DB371-B90D-44CB-A4AF-C7BDBFD0A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225" y="3193468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9" name="Graphic 78">
              <a:extLst>
                <a:ext uri="{FF2B5EF4-FFF2-40B4-BE49-F238E27FC236}">
                  <a16:creationId xmlns:a16="http://schemas.microsoft.com/office/drawing/2014/main" id="{0C845011-2FC2-40F7-B0C6-49CBBA72B9CB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" name="Graphic 78">
              <a:extLst>
                <a:ext uri="{FF2B5EF4-FFF2-40B4-BE49-F238E27FC236}">
                  <a16:creationId xmlns:a16="http://schemas.microsoft.com/office/drawing/2014/main" id="{82BC78B8-5139-436F-AD47-3CC03903FDDC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F9DC17BA-1278-45C9-B1BF-B9F1518E1F29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99637B9F-CC26-4669-81F0-A942B4F72D61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id="{2BB8F115-0030-47B4-BAF4-C15D1EA27B11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Graphic 78">
                <a:extLst>
                  <a:ext uri="{FF2B5EF4-FFF2-40B4-BE49-F238E27FC236}">
                    <a16:creationId xmlns:a16="http://schemas.microsoft.com/office/drawing/2014/main" id="{662F9949-4F1A-4708-824B-E876E9BEDA16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960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CB0C8-915E-4BF2-976E-B8D7EDC59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787068"/>
            <a:ext cx="3932237" cy="2223152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0714E6-8E50-4B50-A2E0-F9D20155EB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42008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67A6C-5CA5-4EF0-B1C4-ED85FF255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0352" y="3429000"/>
            <a:ext cx="3932237" cy="24399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76474-31D4-4567-B4EC-B6AF24488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133E9-A654-4C17-8C3C-DDCAC83D6EBF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02DE0-33F5-4372-8EB5-F5746D344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5C2EF-849D-4B2C-8ED6-D26553657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aphic 78">
            <a:extLst>
              <a:ext uri="{FF2B5EF4-FFF2-40B4-BE49-F238E27FC236}">
                <a16:creationId xmlns:a16="http://schemas.microsoft.com/office/drawing/2014/main" id="{7627CBC2-9DC2-4EE8-A2D5-849E30F22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225" y="3193468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9" name="Graphic 78">
              <a:extLst>
                <a:ext uri="{FF2B5EF4-FFF2-40B4-BE49-F238E27FC236}">
                  <a16:creationId xmlns:a16="http://schemas.microsoft.com/office/drawing/2014/main" id="{9FB4AEFC-63AB-4831-8EC1-E8145604D8D9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" name="Graphic 78">
              <a:extLst>
                <a:ext uri="{FF2B5EF4-FFF2-40B4-BE49-F238E27FC236}">
                  <a16:creationId xmlns:a16="http://schemas.microsoft.com/office/drawing/2014/main" id="{811E1337-D5DA-408D-91F3-A6A35FCDD0B9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id="{1E473FA4-FD80-4D04-AAC5-63B9A4D80778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id="{FCB457B9-48DE-4921-8C3F-996598075B1F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id="{53C9DB95-9A61-4553-8D82-D2BE26FCBC6E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Graphic 78">
                <a:extLst>
                  <a:ext uri="{FF2B5EF4-FFF2-40B4-BE49-F238E27FC236}">
                    <a16:creationId xmlns:a16="http://schemas.microsoft.com/office/drawing/2014/main" id="{0EAE371F-24C9-4738-834F-FAF5A5C9ACE1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377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35959F4-53DA-47FF-BC24-1E5B75C69876}"/>
              </a:ext>
            </a:extLst>
          </p:cNvPr>
          <p:cNvSpPr/>
          <p:nvPr/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7CF83E8-F6F0-41E3-B580-7412A04DDFB5}"/>
              </a:ext>
            </a:extLst>
          </p:cNvPr>
          <p:cNvGrpSpPr/>
          <p:nvPr/>
        </p:nvGrpSpPr>
        <p:grpSpPr>
          <a:xfrm>
            <a:off x="10776050" y="5204030"/>
            <a:ext cx="886141" cy="802497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A0B6DBB-705D-48D0-842C-F9DFA7684D19}"/>
                </a:ext>
              </a:extLst>
            </p:cNvPr>
            <p:cNvSpPr/>
            <p:nvPr/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194A764-16E1-4D0D-9357-76F80E6086C0}"/>
                </a:ext>
              </a:extLst>
            </p:cNvPr>
            <p:cNvSpPr/>
            <p:nvPr/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5B7F3F-A40D-4F24-8536-E2420B433211}"/>
                </a:ext>
              </a:extLst>
            </p:cNvPr>
            <p:cNvSpPr/>
            <p:nvPr/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4" name="Graphic 12">
              <a:extLst>
                <a:ext uri="{FF2B5EF4-FFF2-40B4-BE49-F238E27FC236}">
                  <a16:creationId xmlns:a16="http://schemas.microsoft.com/office/drawing/2014/main" id="{CEF42844-A829-4ED2-A360-63BB2A7C45EE}"/>
                </a:ext>
              </a:extLst>
            </p:cNvPr>
            <p:cNvSpPr/>
            <p:nvPr/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Graphic 15">
              <a:extLst>
                <a:ext uri="{FF2B5EF4-FFF2-40B4-BE49-F238E27FC236}">
                  <a16:creationId xmlns:a16="http://schemas.microsoft.com/office/drawing/2014/main" id="{57B23B52-A1C3-44EF-BC11-9094A0DA11AB}"/>
                </a:ext>
              </a:extLst>
            </p:cNvPr>
            <p:cNvSpPr/>
            <p:nvPr/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Graphic 15">
              <a:extLst>
                <a:ext uri="{FF2B5EF4-FFF2-40B4-BE49-F238E27FC236}">
                  <a16:creationId xmlns:a16="http://schemas.microsoft.com/office/drawing/2014/main" id="{064E08E5-DA92-4CF2-A0BF-E341800227B2}"/>
                </a:ext>
              </a:extLst>
            </p:cNvPr>
            <p:cNvSpPr/>
            <p:nvPr/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A222560-E657-4CAE-B667-7BE9E224B244}"/>
                </a:ext>
              </a:extLst>
            </p:cNvPr>
            <p:cNvSpPr/>
            <p:nvPr/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9226104-0061-4319-8237-9C001BF85D49}"/>
              </a:ext>
            </a:extLst>
          </p:cNvPr>
          <p:cNvSpPr/>
          <p:nvPr/>
        </p:nvSpPr>
        <p:spPr>
          <a:xfrm rot="5400000">
            <a:off x="615181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78318D-FE3E-41D7-9A8C-2065A2C46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7" y="787068"/>
            <a:ext cx="1007755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06718-79E7-4159-A003-F86FE7B3D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5717" y="2521885"/>
            <a:ext cx="10077557" cy="3549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F99FF-FFE2-431D-A0C8-A46C21712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5718" y="1365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none" spc="11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69D389-4C4C-4FD7-9E6B-9F44477F0EB8}" type="datetime1">
              <a:rPr lang="en-US" smtClean="0"/>
              <a:t>12/17/2024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3547E-668D-4191-847C-7424F75496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18" y="6356350"/>
            <a:ext cx="34506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none" spc="11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B6E6E-8527-4F63-A0C7-84CD44A2B0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5367" y="6356350"/>
            <a:ext cx="5298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none" spc="11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076ED0-0DB3-4879-AAE5-5C20D22C1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04" r:id="rId6"/>
    <p:sldLayoutId id="2147483700" r:id="rId7"/>
    <p:sldLayoutId id="2147483701" r:id="rId8"/>
    <p:sldLayoutId id="2147483702" r:id="rId9"/>
    <p:sldLayoutId id="2147483703" r:id="rId10"/>
    <p:sldLayoutId id="214748370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5D0B0D3-D735-4619-AA45-B57B791E17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4" name="Picture 3" descr="An abstract genetic concept">
            <a:extLst>
              <a:ext uri="{FF2B5EF4-FFF2-40B4-BE49-F238E27FC236}">
                <a16:creationId xmlns:a16="http://schemas.microsoft.com/office/drawing/2014/main" id="{D06D66B4-3846-DB74-DEC9-81881FEAB5F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</a:blip>
          <a:srcRect t="25606" r="-1" b="18129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9E612A-AFE4-A61F-A769-5EFA0DE57A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9238" y="1145080"/>
            <a:ext cx="9090476" cy="2179601"/>
          </a:xfrm>
        </p:spPr>
        <p:txBody>
          <a:bodyPr anchor="b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Factors Influencing Serial and Mass Murder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E0C5B7-C3E0-0402-3403-488189DB0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99029" y="3774105"/>
            <a:ext cx="6190895" cy="1633040"/>
          </a:xfrm>
        </p:spPr>
        <p:txBody>
          <a:bodyPr anchor="t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Exploring Psychological, sociocultural, and developmental precursors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7F2079-504C-499A-A644-58F4DDC76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0491506" y="-615180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" name="Graphic 78">
            <a:extLst>
              <a:ext uri="{FF2B5EF4-FFF2-40B4-BE49-F238E27FC236}">
                <a16:creationId xmlns:a16="http://schemas.microsoft.com/office/drawing/2014/main" id="{DBBA0A0D-8F6A-400A-9E49-8C008E2C7D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08356" y="3533292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4" name="Graphic 78">
              <a:extLst>
                <a:ext uri="{FF2B5EF4-FFF2-40B4-BE49-F238E27FC236}">
                  <a16:creationId xmlns:a16="http://schemas.microsoft.com/office/drawing/2014/main" id="{A5DD701E-4BC9-48E3-AF4F-013B52D63D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aphic 78">
              <a:extLst>
                <a:ext uri="{FF2B5EF4-FFF2-40B4-BE49-F238E27FC236}">
                  <a16:creationId xmlns:a16="http://schemas.microsoft.com/office/drawing/2014/main" id="{FB658B62-664D-4B3B-BBDA-235666290B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6" name="Graphic 78">
                <a:extLst>
                  <a:ext uri="{FF2B5EF4-FFF2-40B4-BE49-F238E27FC236}">
                    <a16:creationId xmlns:a16="http://schemas.microsoft.com/office/drawing/2014/main" id="{B11F9D25-67B1-4BDB-A290-97B93A19DF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Graphic 78">
                <a:extLst>
                  <a:ext uri="{FF2B5EF4-FFF2-40B4-BE49-F238E27FC236}">
                    <a16:creationId xmlns:a16="http://schemas.microsoft.com/office/drawing/2014/main" id="{B9D5C40A-1B1B-4C25-9707-E8F1CF6EEC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Graphic 78">
                <a:extLst>
                  <a:ext uri="{FF2B5EF4-FFF2-40B4-BE49-F238E27FC236}">
                    <a16:creationId xmlns:a16="http://schemas.microsoft.com/office/drawing/2014/main" id="{2DD0C1D6-FF64-45AB-8775-83AB3C470B8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Graphic 78">
                <a:extLst>
                  <a:ext uri="{FF2B5EF4-FFF2-40B4-BE49-F238E27FC236}">
                    <a16:creationId xmlns:a16="http://schemas.microsoft.com/office/drawing/2014/main" id="{15AFBB84-8485-4329-89FC-04663D985B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D505D40-32E9-4C48-81F8-AD80433BE6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516668"/>
            <a:ext cx="4187283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507BF36-B92B-4CAC-BCA7-8364B51E1F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969850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276237E-3A6D-452F-879C-FB8C77A18D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8BC9243-F4BF-48A7-89AE-DFA5B37DE6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DE414EC-F3DF-412E-9B22-5328DAA99C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7" name="Graphic 12">
              <a:extLst>
                <a:ext uri="{FF2B5EF4-FFF2-40B4-BE49-F238E27FC236}">
                  <a16:creationId xmlns:a16="http://schemas.microsoft.com/office/drawing/2014/main" id="{039C06B1-FDEA-47B1-8222-7D622CD72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Graphic 15">
              <a:extLst>
                <a:ext uri="{FF2B5EF4-FFF2-40B4-BE49-F238E27FC236}">
                  <a16:creationId xmlns:a16="http://schemas.microsoft.com/office/drawing/2014/main" id="{B834C8C1-9BD1-4635-8E5B-65815F9017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Graphic 15">
              <a:extLst>
                <a:ext uri="{FF2B5EF4-FFF2-40B4-BE49-F238E27FC236}">
                  <a16:creationId xmlns:a16="http://schemas.microsoft.com/office/drawing/2014/main" id="{2963D456-B3F4-4EDC-827E-645741F64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3A58845-EFFB-4806-BC6D-47418C155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FC3FC65-3749-73C6-9C17-ABD8AEB91178}"/>
              </a:ext>
            </a:extLst>
          </p:cNvPr>
          <p:cNvSpPr txBox="1"/>
          <p:nvPr/>
        </p:nvSpPr>
        <p:spPr>
          <a:xfrm>
            <a:off x="113639" y="5640538"/>
            <a:ext cx="55365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Jannies J Nuon</a:t>
            </a:r>
          </a:p>
          <a:p>
            <a:r>
              <a:rPr lang="en-US" dirty="0"/>
              <a:t>CPC 695: Counselling Psychology Research Project</a:t>
            </a:r>
          </a:p>
          <a:p>
            <a:r>
              <a:rPr lang="en-US" dirty="0"/>
              <a:t>Mike Sornberger, Ph.D., Registered Psychologist</a:t>
            </a:r>
          </a:p>
          <a:p>
            <a:r>
              <a:rPr lang="en-US" dirty="0"/>
              <a:t>Dec 12, 2024</a:t>
            </a:r>
          </a:p>
        </p:txBody>
      </p:sp>
    </p:spTree>
    <p:extLst>
      <p:ext uri="{BB962C8B-B14F-4D97-AF65-F5344CB8AC3E}">
        <p14:creationId xmlns:p14="http://schemas.microsoft.com/office/powerpoint/2010/main" val="4186248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F9C493A-9F03-49B4-B3FB-19CE5AC11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98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46C7D-C1BB-49B8-8D37-39742820E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15182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2C09ED-52FC-F454-26E2-CF10946AB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7" y="787068"/>
            <a:ext cx="10077557" cy="1325563"/>
          </a:xfrm>
        </p:spPr>
        <p:txBody>
          <a:bodyPr>
            <a:normAutofit/>
          </a:bodyPr>
          <a:lstStyle/>
          <a:p>
            <a:r>
              <a:rPr lang="en-US" b="1" dirty="0"/>
              <a:t>Cultural Influences</a:t>
            </a:r>
            <a:br>
              <a:rPr lang="en-US" b="1" dirty="0"/>
            </a:br>
            <a:endParaRPr lang="en-US" dirty="0"/>
          </a:p>
        </p:txBody>
      </p:sp>
      <p:grpSp>
        <p:nvGrpSpPr>
          <p:cNvPr id="13" name="Graphic 78">
            <a:extLst>
              <a:ext uri="{FF2B5EF4-FFF2-40B4-BE49-F238E27FC236}">
                <a16:creationId xmlns:a16="http://schemas.microsoft.com/office/drawing/2014/main" id="{C13D619A-1417-41F6-AB84-3DA81D94B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0225" y="2345718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4" name="Graphic 78">
              <a:extLst>
                <a:ext uri="{FF2B5EF4-FFF2-40B4-BE49-F238E27FC236}">
                  <a16:creationId xmlns:a16="http://schemas.microsoft.com/office/drawing/2014/main" id="{ABA075C2-6990-484C-907A-08DB4DF5A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aphic 78">
              <a:extLst>
                <a:ext uri="{FF2B5EF4-FFF2-40B4-BE49-F238E27FC236}">
                  <a16:creationId xmlns:a16="http://schemas.microsoft.com/office/drawing/2014/main" id="{EC9D29F2-21D6-461F-8BD7-533101D86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6" name="Graphic 78">
                <a:extLst>
                  <a:ext uri="{FF2B5EF4-FFF2-40B4-BE49-F238E27FC236}">
                    <a16:creationId xmlns:a16="http://schemas.microsoft.com/office/drawing/2014/main" id="{F1CB2E23-919F-4FDA-9880-7AEF61BF39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Graphic 78">
                <a:extLst>
                  <a:ext uri="{FF2B5EF4-FFF2-40B4-BE49-F238E27FC236}">
                    <a16:creationId xmlns:a16="http://schemas.microsoft.com/office/drawing/2014/main" id="{2BBC6B41-7E8B-40C0-8289-6918BCA68F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Graphic 78">
                <a:extLst>
                  <a:ext uri="{FF2B5EF4-FFF2-40B4-BE49-F238E27FC236}">
                    <a16:creationId xmlns:a16="http://schemas.microsoft.com/office/drawing/2014/main" id="{67E04027-1EC8-4CBE-A4D2-F09F6AF0E02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Graphic 78">
                <a:extLst>
                  <a:ext uri="{FF2B5EF4-FFF2-40B4-BE49-F238E27FC236}">
                    <a16:creationId xmlns:a16="http://schemas.microsoft.com/office/drawing/2014/main" id="{5EC8762A-B2EC-4710-9F10-B93BE2075E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5B4F0F5-BE58-4EC0-B650-A71A07437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700C1F5-B637-45FE-96CC-270D263A5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776050" y="5204025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3DA22C9-3830-4323-9087-6D7C1E6AA3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5AC4DA9-FD16-4055-8D2D-95D615C03C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BA7D58E-9AB5-4B54-A635-2E86BEC78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7" name="Graphic 12">
              <a:extLst>
                <a:ext uri="{FF2B5EF4-FFF2-40B4-BE49-F238E27FC236}">
                  <a16:creationId xmlns:a16="http://schemas.microsoft.com/office/drawing/2014/main" id="{B7D72779-BBD2-4D64-B6B1-E052E227EB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Graphic 15">
              <a:extLst>
                <a:ext uri="{FF2B5EF4-FFF2-40B4-BE49-F238E27FC236}">
                  <a16:creationId xmlns:a16="http://schemas.microsoft.com/office/drawing/2014/main" id="{569BD34C-BFEF-4FB1-A094-2D9E687CD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Graphic 15">
              <a:extLst>
                <a:ext uri="{FF2B5EF4-FFF2-40B4-BE49-F238E27FC236}">
                  <a16:creationId xmlns:a16="http://schemas.microsoft.com/office/drawing/2014/main" id="{DC258A66-ED52-4FA3-96CE-7932E91F5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C6A48C-21EF-4485-9836-0445500033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8C15B58-F0BB-2B38-2D04-752691FE3E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385664"/>
              </p:ext>
            </p:extLst>
          </p:nvPr>
        </p:nvGraphicFramePr>
        <p:xfrm>
          <a:off x="525463" y="2522538"/>
          <a:ext cx="10077450" cy="3548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2755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2F9C493A-9F03-49B4-B3FB-19CE5AC11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98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0A46C7D-C1BB-49B8-8D37-39742820E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15182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58401D-6669-F50F-CFF5-1561BC18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7" y="787068"/>
            <a:ext cx="10077557" cy="1325563"/>
          </a:xfrm>
        </p:spPr>
        <p:txBody>
          <a:bodyPr>
            <a:normAutofit/>
          </a:bodyPr>
          <a:lstStyle/>
          <a:p>
            <a:r>
              <a:rPr lang="en-US" dirty="0"/>
              <a:t>Prevention and Intervention</a:t>
            </a:r>
          </a:p>
        </p:txBody>
      </p:sp>
      <p:grpSp>
        <p:nvGrpSpPr>
          <p:cNvPr id="9" name="Graphic 78">
            <a:extLst>
              <a:ext uri="{FF2B5EF4-FFF2-40B4-BE49-F238E27FC236}">
                <a16:creationId xmlns:a16="http://schemas.microsoft.com/office/drawing/2014/main" id="{C13D619A-1417-41F6-AB84-3DA81D94B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0225" y="2345718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5" name="Graphic 78">
              <a:extLst>
                <a:ext uri="{FF2B5EF4-FFF2-40B4-BE49-F238E27FC236}">
                  <a16:creationId xmlns:a16="http://schemas.microsoft.com/office/drawing/2014/main" id="{ABA075C2-6990-484C-907A-08DB4DF5A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" name="Graphic 78">
              <a:extLst>
                <a:ext uri="{FF2B5EF4-FFF2-40B4-BE49-F238E27FC236}">
                  <a16:creationId xmlns:a16="http://schemas.microsoft.com/office/drawing/2014/main" id="{EC9D29F2-21D6-461F-8BD7-533101D86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7" name="Graphic 78">
                <a:extLst>
                  <a:ext uri="{FF2B5EF4-FFF2-40B4-BE49-F238E27FC236}">
                    <a16:creationId xmlns:a16="http://schemas.microsoft.com/office/drawing/2014/main" id="{F1CB2E23-919F-4FDA-9880-7AEF61BF39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Graphic 78">
                <a:extLst>
                  <a:ext uri="{FF2B5EF4-FFF2-40B4-BE49-F238E27FC236}">
                    <a16:creationId xmlns:a16="http://schemas.microsoft.com/office/drawing/2014/main" id="{2BBC6B41-7E8B-40C0-8289-6918BCA68F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Graphic 78">
                <a:extLst>
                  <a:ext uri="{FF2B5EF4-FFF2-40B4-BE49-F238E27FC236}">
                    <a16:creationId xmlns:a16="http://schemas.microsoft.com/office/drawing/2014/main" id="{67E04027-1EC8-4CBE-A4D2-F09F6AF0E02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Graphic 78">
                <a:extLst>
                  <a:ext uri="{FF2B5EF4-FFF2-40B4-BE49-F238E27FC236}">
                    <a16:creationId xmlns:a16="http://schemas.microsoft.com/office/drawing/2014/main" id="{5EC8762A-B2EC-4710-9F10-B93BE2075E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5B4F0F5-BE58-4EC0-B650-A71A07437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700C1F5-B637-45FE-96CC-270D263A5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776050" y="5204025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3DA22C9-3830-4323-9087-6D7C1E6AA3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5AC4DA9-FD16-4055-8D2D-95D615C03C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A7D58E-9AB5-4B54-A635-2E86BEC78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8" name="Graphic 12">
              <a:extLst>
                <a:ext uri="{FF2B5EF4-FFF2-40B4-BE49-F238E27FC236}">
                  <a16:creationId xmlns:a16="http://schemas.microsoft.com/office/drawing/2014/main" id="{B7D72779-BBD2-4D64-B6B1-E052E227EB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Graphic 15">
              <a:extLst>
                <a:ext uri="{FF2B5EF4-FFF2-40B4-BE49-F238E27FC236}">
                  <a16:creationId xmlns:a16="http://schemas.microsoft.com/office/drawing/2014/main" id="{569BD34C-BFEF-4FB1-A094-2D9E687CD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Graphic 15">
              <a:extLst>
                <a:ext uri="{FF2B5EF4-FFF2-40B4-BE49-F238E27FC236}">
                  <a16:creationId xmlns:a16="http://schemas.microsoft.com/office/drawing/2014/main" id="{DC258A66-ED52-4FA3-96CE-7932E91F5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C6A48C-21EF-4485-9836-0445500033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32" name="Rectangle 1">
            <a:extLst>
              <a:ext uri="{FF2B5EF4-FFF2-40B4-BE49-F238E27FC236}">
                <a16:creationId xmlns:a16="http://schemas.microsoft.com/office/drawing/2014/main" id="{82DE30E1-12F9-C8D4-EE60-F9960D628A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398075"/>
              </p:ext>
            </p:extLst>
          </p:nvPr>
        </p:nvGraphicFramePr>
        <p:xfrm>
          <a:off x="525463" y="2522538"/>
          <a:ext cx="10077450" cy="3548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34467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42D98E1-37D2-4470-BF74-845E897954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4B72EB-2E30-9368-D419-81C37010F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638176"/>
            <a:ext cx="4266544" cy="2861770"/>
          </a:xfrm>
        </p:spPr>
        <p:txBody>
          <a:bodyPr anchor="b">
            <a:normAutofit/>
          </a:bodyPr>
          <a:lstStyle/>
          <a:p>
            <a:r>
              <a:rPr lang="en-US" dirty="0"/>
              <a:t>Ethical Considerations</a:t>
            </a:r>
          </a:p>
        </p:txBody>
      </p:sp>
      <p:grpSp>
        <p:nvGrpSpPr>
          <p:cNvPr id="12" name="Graphic 78">
            <a:extLst>
              <a:ext uri="{FF2B5EF4-FFF2-40B4-BE49-F238E27FC236}">
                <a16:creationId xmlns:a16="http://schemas.microsoft.com/office/drawing/2014/main" id="{91868ACA-CC8C-4FA4-8E32-6DB1C7DA9E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0225" y="3695859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3" name="Graphic 78">
              <a:extLst>
                <a:ext uri="{FF2B5EF4-FFF2-40B4-BE49-F238E27FC236}">
                  <a16:creationId xmlns:a16="http://schemas.microsoft.com/office/drawing/2014/main" id="{7C343158-D3CD-4482-AAA0-375D2E6667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" name="Graphic 78">
              <a:extLst>
                <a:ext uri="{FF2B5EF4-FFF2-40B4-BE49-F238E27FC236}">
                  <a16:creationId xmlns:a16="http://schemas.microsoft.com/office/drawing/2014/main" id="{12BFE3E3-92EC-47DC-8E6A-6E77132C2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5" name="Graphic 78">
                <a:extLst>
                  <a:ext uri="{FF2B5EF4-FFF2-40B4-BE49-F238E27FC236}">
                    <a16:creationId xmlns:a16="http://schemas.microsoft.com/office/drawing/2014/main" id="{1F0F2188-9504-4EAD-A8A2-B1779FB86B5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Graphic 78">
                <a:extLst>
                  <a:ext uri="{FF2B5EF4-FFF2-40B4-BE49-F238E27FC236}">
                    <a16:creationId xmlns:a16="http://schemas.microsoft.com/office/drawing/2014/main" id="{14602C7D-08A5-44A5-B005-E79603849E8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Graphic 78">
                <a:extLst>
                  <a:ext uri="{FF2B5EF4-FFF2-40B4-BE49-F238E27FC236}">
                    <a16:creationId xmlns:a16="http://schemas.microsoft.com/office/drawing/2014/main" id="{099F2E62-E605-487B-AC3C-11052444D8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Graphic 78">
                <a:extLst>
                  <a:ext uri="{FF2B5EF4-FFF2-40B4-BE49-F238E27FC236}">
                    <a16:creationId xmlns:a16="http://schemas.microsoft.com/office/drawing/2014/main" id="{02A21D38-C00D-4E35-8B0F-3E63C4B376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aphicFrame>
        <p:nvGraphicFramePr>
          <p:cNvPr id="6" name="Rectangle 1">
            <a:extLst>
              <a:ext uri="{FF2B5EF4-FFF2-40B4-BE49-F238E27FC236}">
                <a16:creationId xmlns:a16="http://schemas.microsoft.com/office/drawing/2014/main" id="{4FB1173A-EBDF-B66F-B7CF-A104404A52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830874"/>
              </p:ext>
            </p:extLst>
          </p:nvPr>
        </p:nvGraphicFramePr>
        <p:xfrm>
          <a:off x="5402620" y="497732"/>
          <a:ext cx="6151831" cy="5707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4435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F9C493A-9F03-49B4-B3FB-19CE5AC11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98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0A46C7D-C1BB-49B8-8D37-39742820E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15182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B7CECF-DD31-F42B-C571-3493AA84E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7" y="787068"/>
            <a:ext cx="7602283" cy="1455091"/>
          </a:xfrm>
        </p:spPr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grpSp>
        <p:nvGrpSpPr>
          <p:cNvPr id="32" name="Graphic 78">
            <a:extLst>
              <a:ext uri="{FF2B5EF4-FFF2-40B4-BE49-F238E27FC236}">
                <a16:creationId xmlns:a16="http://schemas.microsoft.com/office/drawing/2014/main" id="{61BBAB6F-65E6-4E2B-B363-6AB27C84E0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717" y="2585111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5" name="Graphic 78">
              <a:extLst>
                <a:ext uri="{FF2B5EF4-FFF2-40B4-BE49-F238E27FC236}">
                  <a16:creationId xmlns:a16="http://schemas.microsoft.com/office/drawing/2014/main" id="{6DA3BBB2-E620-4C13-98C9-FE1EF7D2E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3" name="Graphic 78">
              <a:extLst>
                <a:ext uri="{FF2B5EF4-FFF2-40B4-BE49-F238E27FC236}">
                  <a16:creationId xmlns:a16="http://schemas.microsoft.com/office/drawing/2014/main" id="{ADC9AB5D-88A1-4FA9-B467-E8EF8FFE5B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34" name="Graphic 78">
                <a:extLst>
                  <a:ext uri="{FF2B5EF4-FFF2-40B4-BE49-F238E27FC236}">
                    <a16:creationId xmlns:a16="http://schemas.microsoft.com/office/drawing/2014/main" id="{0867B8E5-4535-4743-8235-6612FEA410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Graphic 78">
                <a:extLst>
                  <a:ext uri="{FF2B5EF4-FFF2-40B4-BE49-F238E27FC236}">
                    <a16:creationId xmlns:a16="http://schemas.microsoft.com/office/drawing/2014/main" id="{BE48FEA7-5915-4751-8090-63F3094324A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Graphic 78">
                <a:extLst>
                  <a:ext uri="{FF2B5EF4-FFF2-40B4-BE49-F238E27FC236}">
                    <a16:creationId xmlns:a16="http://schemas.microsoft.com/office/drawing/2014/main" id="{32B378CE-44FD-4120-B9ED-7828D4EE9A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Graphic 78">
                <a:extLst>
                  <a:ext uri="{FF2B5EF4-FFF2-40B4-BE49-F238E27FC236}">
                    <a16:creationId xmlns:a16="http://schemas.microsoft.com/office/drawing/2014/main" id="{40FA43D3-D34B-4BC7-80D0-F3E75A222AC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7" name="Rectangle 2">
            <a:extLst>
              <a:ext uri="{FF2B5EF4-FFF2-40B4-BE49-F238E27FC236}">
                <a16:creationId xmlns:a16="http://schemas.microsoft.com/office/drawing/2014/main" id="{E5F0DB9B-79A8-EE0B-6E4E-C42DDD7627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25717" y="2796427"/>
            <a:ext cx="7602283" cy="327450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Key Takeaways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Violence stems from a complex interplay of psychological, social, and cultural factors.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Systemic changes and collaboration are critical for prevention and intervention.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Early identification and culturally sensitive practices are essential for effective counselling.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Call to Action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Embrace multidisciplinary efforts to create safer, healthier communities.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sz="17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5B4F0F5-BE58-4EC0-B650-A71A07437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700C1F5-B637-45FE-96CC-270D263A5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776050" y="5204025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3DA22C9-3830-4323-9087-6D7C1E6AA3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5AC4DA9-FD16-4055-8D2D-95D615C03C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BA7D58E-9AB5-4B54-A635-2E86BEC78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1" name="Graphic 12">
              <a:extLst>
                <a:ext uri="{FF2B5EF4-FFF2-40B4-BE49-F238E27FC236}">
                  <a16:creationId xmlns:a16="http://schemas.microsoft.com/office/drawing/2014/main" id="{B7D72779-BBD2-4D64-B6B1-E052E227EB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Graphic 15">
              <a:extLst>
                <a:ext uri="{FF2B5EF4-FFF2-40B4-BE49-F238E27FC236}">
                  <a16:creationId xmlns:a16="http://schemas.microsoft.com/office/drawing/2014/main" id="{569BD34C-BFEF-4FB1-A094-2D9E687CD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Graphic 15">
              <a:extLst>
                <a:ext uri="{FF2B5EF4-FFF2-40B4-BE49-F238E27FC236}">
                  <a16:creationId xmlns:a16="http://schemas.microsoft.com/office/drawing/2014/main" id="{DC258A66-ED52-4FA3-96CE-7932E91F5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C6A48C-21EF-4485-9836-0445500033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2345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42D98E1-37D2-4470-BF74-845E897954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66C2F4-2A64-C2E3-AAD2-BAD6E725C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638176"/>
            <a:ext cx="4266544" cy="2861770"/>
          </a:xfrm>
        </p:spPr>
        <p:txBody>
          <a:bodyPr anchor="b">
            <a:normAutofit/>
          </a:bodyPr>
          <a:lstStyle/>
          <a:p>
            <a:r>
              <a:rPr lang="en-US" dirty="0"/>
              <a:t>Objectives</a:t>
            </a:r>
          </a:p>
        </p:txBody>
      </p:sp>
      <p:grpSp>
        <p:nvGrpSpPr>
          <p:cNvPr id="11" name="Graphic 78">
            <a:extLst>
              <a:ext uri="{FF2B5EF4-FFF2-40B4-BE49-F238E27FC236}">
                <a16:creationId xmlns:a16="http://schemas.microsoft.com/office/drawing/2014/main" id="{91868ACA-CC8C-4FA4-8E32-6DB1C7DA9E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0225" y="3695859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2" name="Graphic 78">
              <a:extLst>
                <a:ext uri="{FF2B5EF4-FFF2-40B4-BE49-F238E27FC236}">
                  <a16:creationId xmlns:a16="http://schemas.microsoft.com/office/drawing/2014/main" id="{7C343158-D3CD-4482-AAA0-375D2E6667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" name="Graphic 78">
              <a:extLst>
                <a:ext uri="{FF2B5EF4-FFF2-40B4-BE49-F238E27FC236}">
                  <a16:creationId xmlns:a16="http://schemas.microsoft.com/office/drawing/2014/main" id="{12BFE3E3-92EC-47DC-8E6A-6E77132C2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4" name="Graphic 78">
                <a:extLst>
                  <a:ext uri="{FF2B5EF4-FFF2-40B4-BE49-F238E27FC236}">
                    <a16:creationId xmlns:a16="http://schemas.microsoft.com/office/drawing/2014/main" id="{1F0F2188-9504-4EAD-A8A2-B1779FB86B5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Graphic 78">
                <a:extLst>
                  <a:ext uri="{FF2B5EF4-FFF2-40B4-BE49-F238E27FC236}">
                    <a16:creationId xmlns:a16="http://schemas.microsoft.com/office/drawing/2014/main" id="{14602C7D-08A5-44A5-B005-E79603849E8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Graphic 78">
                <a:extLst>
                  <a:ext uri="{FF2B5EF4-FFF2-40B4-BE49-F238E27FC236}">
                    <a16:creationId xmlns:a16="http://schemas.microsoft.com/office/drawing/2014/main" id="{099F2E62-E605-487B-AC3C-11052444D8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Graphic 78">
                <a:extLst>
                  <a:ext uri="{FF2B5EF4-FFF2-40B4-BE49-F238E27FC236}">
                    <a16:creationId xmlns:a16="http://schemas.microsoft.com/office/drawing/2014/main" id="{02A21D38-C00D-4E35-8B0F-3E63C4B376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7AF13A2-2C36-9866-BB09-5F93A3ADC0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653127"/>
              </p:ext>
            </p:extLst>
          </p:nvPr>
        </p:nvGraphicFramePr>
        <p:xfrm>
          <a:off x="5402620" y="497732"/>
          <a:ext cx="6151831" cy="5707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4330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5DB4E-6842-9E9A-8D4E-B62D30FF3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Definitions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E785C08B-BA9F-EAD1-E1D2-CD070887AE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25717" y="2521885"/>
          <a:ext cx="10077557" cy="3549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2539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2F9C493A-9F03-49B4-B3FB-19CE5AC11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C05232-1DF1-DDEF-0CD5-1147FE218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7" y="787068"/>
            <a:ext cx="5566263" cy="1455091"/>
          </a:xfrm>
        </p:spPr>
        <p:txBody>
          <a:bodyPr>
            <a:normAutofit/>
          </a:bodyPr>
          <a:lstStyle/>
          <a:p>
            <a:r>
              <a:rPr lang="en-US" dirty="0"/>
              <a:t>Adolescence and Violence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0A46C7D-C1BB-49B8-8D37-39742820E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15182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5" name="Graphic 78">
            <a:extLst>
              <a:ext uri="{FF2B5EF4-FFF2-40B4-BE49-F238E27FC236}">
                <a16:creationId xmlns:a16="http://schemas.microsoft.com/office/drawing/2014/main" id="{61BBAB6F-65E6-4E2B-B363-6AB27C84E0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717" y="2585111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46" name="Graphic 78">
              <a:extLst>
                <a:ext uri="{FF2B5EF4-FFF2-40B4-BE49-F238E27FC236}">
                  <a16:creationId xmlns:a16="http://schemas.microsoft.com/office/drawing/2014/main" id="{6DA3BBB2-E620-4C13-98C9-FE1EF7D2E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aphic 78">
              <a:extLst>
                <a:ext uri="{FF2B5EF4-FFF2-40B4-BE49-F238E27FC236}">
                  <a16:creationId xmlns:a16="http://schemas.microsoft.com/office/drawing/2014/main" id="{ADC9AB5D-88A1-4FA9-B467-E8EF8FFE5B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47" name="Graphic 78">
                <a:extLst>
                  <a:ext uri="{FF2B5EF4-FFF2-40B4-BE49-F238E27FC236}">
                    <a16:creationId xmlns:a16="http://schemas.microsoft.com/office/drawing/2014/main" id="{0867B8E5-4535-4743-8235-6612FEA410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Graphic 78">
                <a:extLst>
                  <a:ext uri="{FF2B5EF4-FFF2-40B4-BE49-F238E27FC236}">
                    <a16:creationId xmlns:a16="http://schemas.microsoft.com/office/drawing/2014/main" id="{BE48FEA7-5915-4751-8090-63F3094324A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Graphic 78">
                <a:extLst>
                  <a:ext uri="{FF2B5EF4-FFF2-40B4-BE49-F238E27FC236}">
                    <a16:creationId xmlns:a16="http://schemas.microsoft.com/office/drawing/2014/main" id="{32B378CE-44FD-4120-B9ED-7828D4EE9A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Graphic 78">
                <a:extLst>
                  <a:ext uri="{FF2B5EF4-FFF2-40B4-BE49-F238E27FC236}">
                    <a16:creationId xmlns:a16="http://schemas.microsoft.com/office/drawing/2014/main" id="{40FA43D3-D34B-4BC7-80D0-F3E75A222AC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001AB5C5-8961-DF04-8756-A9C697A6F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17" y="2796427"/>
            <a:ext cx="5566263" cy="327450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300" dirty="0"/>
              <a:t>Developmental challenges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1300" dirty="0"/>
              <a:t>Identity formation and rebellion during adolescence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1300" dirty="0"/>
              <a:t>Influence of peers, family dynamics, and environmental stressors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en-US" sz="1300" dirty="0"/>
          </a:p>
          <a:p>
            <a:pPr>
              <a:lnSpc>
                <a:spcPct val="100000"/>
              </a:lnSpc>
            </a:pPr>
            <a:r>
              <a:rPr lang="en-US" sz="1300" dirty="0"/>
              <a:t>Risk factors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1300" dirty="0"/>
              <a:t>Exposure to domestic violence, bullying, and substance abuse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1300" dirty="0"/>
              <a:t>Low socioeconomic status and traumatic experiences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en-US" sz="1300" dirty="0"/>
          </a:p>
          <a:p>
            <a:pPr>
              <a:lnSpc>
                <a:spcPct val="100000"/>
              </a:lnSpc>
            </a:pPr>
            <a:r>
              <a:rPr lang="en-US" sz="1300" dirty="0"/>
              <a:t>Statistics</a:t>
            </a:r>
          </a:p>
          <a:p>
            <a:pPr>
              <a:lnSpc>
                <a:spcPct val="100000"/>
              </a:lnSpc>
            </a:pPr>
            <a:r>
              <a:rPr lang="en-US" sz="1300" dirty="0"/>
              <a:t>- 26% of Canadian youth experience bullying on a monthly basis</a:t>
            </a:r>
          </a:p>
        </p:txBody>
      </p:sp>
      <p:pic>
        <p:nvPicPr>
          <p:cNvPr id="52" name="Picture 51" descr="Colorful carved figures of humans">
            <a:extLst>
              <a:ext uri="{FF2B5EF4-FFF2-40B4-BE49-F238E27FC236}">
                <a16:creationId xmlns:a16="http://schemas.microsoft.com/office/drawing/2014/main" id="{1A2511BE-8503-C6E8-D992-8BB9A75C5E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713" r="20481" b="-1"/>
          <a:stretch/>
        </p:blipFill>
        <p:spPr>
          <a:xfrm>
            <a:off x="6531789" y="10"/>
            <a:ext cx="5660211" cy="6857990"/>
          </a:xfrm>
          <a:prstGeom prst="rect">
            <a:avLst/>
          </a:prstGeom>
        </p:spPr>
      </p:pic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5820E42-2F9D-41EF-B67F-522A133B3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3D9BC31-B57D-4933-AD83-94F462D4C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776050" y="5204025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84AFEA3-A055-41AE-96F3-34BA58142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028771F-62FA-4349-B7A8-CE1682D2CE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19CDEE6-CB2F-49F0-B237-2A26A3D1DC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54" name="Graphic 12">
              <a:extLst>
                <a:ext uri="{FF2B5EF4-FFF2-40B4-BE49-F238E27FC236}">
                  <a16:creationId xmlns:a16="http://schemas.microsoft.com/office/drawing/2014/main" id="{3DD82286-02D2-4210-A797-5D502D44A3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Graphic 15">
              <a:extLst>
                <a:ext uri="{FF2B5EF4-FFF2-40B4-BE49-F238E27FC236}">
                  <a16:creationId xmlns:a16="http://schemas.microsoft.com/office/drawing/2014/main" id="{735449F4-80DA-4E06-B3B6-B9F519F4A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Graphic 15">
              <a:extLst>
                <a:ext uri="{FF2B5EF4-FFF2-40B4-BE49-F238E27FC236}">
                  <a16:creationId xmlns:a16="http://schemas.microsoft.com/office/drawing/2014/main" id="{61FABA3B-05B6-433C-90F9-8D9691A840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1FEBA45-D0A3-4091-9956-161EDA21A0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15717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142D98E1-37D2-4470-BF74-845E897954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3292F-0799-2FCF-F0CF-9AFFD681A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638176"/>
            <a:ext cx="4266544" cy="2861770"/>
          </a:xfrm>
        </p:spPr>
        <p:txBody>
          <a:bodyPr anchor="b">
            <a:normAutofit/>
          </a:bodyPr>
          <a:lstStyle/>
          <a:p>
            <a:r>
              <a:rPr lang="en-US" dirty="0"/>
              <a:t>Characteristics of Serial Murder</a:t>
            </a:r>
          </a:p>
        </p:txBody>
      </p:sp>
      <p:grpSp>
        <p:nvGrpSpPr>
          <p:cNvPr id="33" name="Graphic 78">
            <a:extLst>
              <a:ext uri="{FF2B5EF4-FFF2-40B4-BE49-F238E27FC236}">
                <a16:creationId xmlns:a16="http://schemas.microsoft.com/office/drawing/2014/main" id="{91868ACA-CC8C-4FA4-8E32-6DB1C7DA9E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0225" y="3695859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2" name="Graphic 78">
              <a:extLst>
                <a:ext uri="{FF2B5EF4-FFF2-40B4-BE49-F238E27FC236}">
                  <a16:creationId xmlns:a16="http://schemas.microsoft.com/office/drawing/2014/main" id="{7C343158-D3CD-4482-AAA0-375D2E6667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4" name="Graphic 78">
              <a:extLst>
                <a:ext uri="{FF2B5EF4-FFF2-40B4-BE49-F238E27FC236}">
                  <a16:creationId xmlns:a16="http://schemas.microsoft.com/office/drawing/2014/main" id="{12BFE3E3-92EC-47DC-8E6A-6E77132C2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35" name="Graphic 78">
                <a:extLst>
                  <a:ext uri="{FF2B5EF4-FFF2-40B4-BE49-F238E27FC236}">
                    <a16:creationId xmlns:a16="http://schemas.microsoft.com/office/drawing/2014/main" id="{1F0F2188-9504-4EAD-A8A2-B1779FB86B5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Graphic 78">
                <a:extLst>
                  <a:ext uri="{FF2B5EF4-FFF2-40B4-BE49-F238E27FC236}">
                    <a16:creationId xmlns:a16="http://schemas.microsoft.com/office/drawing/2014/main" id="{14602C7D-08A5-44A5-B005-E79603849E8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Graphic 78">
                <a:extLst>
                  <a:ext uri="{FF2B5EF4-FFF2-40B4-BE49-F238E27FC236}">
                    <a16:creationId xmlns:a16="http://schemas.microsoft.com/office/drawing/2014/main" id="{099F2E62-E605-487B-AC3C-11052444D8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Graphic 78">
                <a:extLst>
                  <a:ext uri="{FF2B5EF4-FFF2-40B4-BE49-F238E27FC236}">
                    <a16:creationId xmlns:a16="http://schemas.microsoft.com/office/drawing/2014/main" id="{02A21D38-C00D-4E35-8B0F-3E63C4B376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aphicFrame>
        <p:nvGraphicFramePr>
          <p:cNvPr id="38" name="Content Placeholder 2">
            <a:extLst>
              <a:ext uri="{FF2B5EF4-FFF2-40B4-BE49-F238E27FC236}">
                <a16:creationId xmlns:a16="http://schemas.microsoft.com/office/drawing/2014/main" id="{1C0566BD-C5E1-DD6D-C6B0-385C11F52B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632872"/>
              </p:ext>
            </p:extLst>
          </p:nvPr>
        </p:nvGraphicFramePr>
        <p:xfrm>
          <a:off x="5402620" y="497732"/>
          <a:ext cx="6151831" cy="5707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90191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42D98E1-37D2-4470-BF74-845E897954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3532AF-7B0A-5FAA-D244-47019FCB2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638176"/>
            <a:ext cx="4266544" cy="2861770"/>
          </a:xfrm>
        </p:spPr>
        <p:txBody>
          <a:bodyPr anchor="b">
            <a:normAutofit/>
          </a:bodyPr>
          <a:lstStyle/>
          <a:p>
            <a:r>
              <a:rPr lang="en-US" dirty="0"/>
              <a:t>Characteristics of Mass Murder</a:t>
            </a:r>
          </a:p>
        </p:txBody>
      </p:sp>
      <p:grpSp>
        <p:nvGrpSpPr>
          <p:cNvPr id="11" name="Graphic 78">
            <a:extLst>
              <a:ext uri="{FF2B5EF4-FFF2-40B4-BE49-F238E27FC236}">
                <a16:creationId xmlns:a16="http://schemas.microsoft.com/office/drawing/2014/main" id="{91868ACA-CC8C-4FA4-8E32-6DB1C7DA9E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0225" y="3695859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2" name="Graphic 78">
              <a:extLst>
                <a:ext uri="{FF2B5EF4-FFF2-40B4-BE49-F238E27FC236}">
                  <a16:creationId xmlns:a16="http://schemas.microsoft.com/office/drawing/2014/main" id="{7C343158-D3CD-4482-AAA0-375D2E6667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" name="Graphic 78">
              <a:extLst>
                <a:ext uri="{FF2B5EF4-FFF2-40B4-BE49-F238E27FC236}">
                  <a16:creationId xmlns:a16="http://schemas.microsoft.com/office/drawing/2014/main" id="{12BFE3E3-92EC-47DC-8E6A-6E77132C2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4" name="Graphic 78">
                <a:extLst>
                  <a:ext uri="{FF2B5EF4-FFF2-40B4-BE49-F238E27FC236}">
                    <a16:creationId xmlns:a16="http://schemas.microsoft.com/office/drawing/2014/main" id="{1F0F2188-9504-4EAD-A8A2-B1779FB86B5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Graphic 78">
                <a:extLst>
                  <a:ext uri="{FF2B5EF4-FFF2-40B4-BE49-F238E27FC236}">
                    <a16:creationId xmlns:a16="http://schemas.microsoft.com/office/drawing/2014/main" id="{14602C7D-08A5-44A5-B005-E79603849E8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Graphic 78">
                <a:extLst>
                  <a:ext uri="{FF2B5EF4-FFF2-40B4-BE49-F238E27FC236}">
                    <a16:creationId xmlns:a16="http://schemas.microsoft.com/office/drawing/2014/main" id="{099F2E62-E605-487B-AC3C-11052444D8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Graphic 78">
                <a:extLst>
                  <a:ext uri="{FF2B5EF4-FFF2-40B4-BE49-F238E27FC236}">
                    <a16:creationId xmlns:a16="http://schemas.microsoft.com/office/drawing/2014/main" id="{02A21D38-C00D-4E35-8B0F-3E63C4B376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1C890AB-E82D-A27E-0FB7-04B179AB91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2432931"/>
              </p:ext>
            </p:extLst>
          </p:nvPr>
        </p:nvGraphicFramePr>
        <p:xfrm>
          <a:off x="5402620" y="497732"/>
          <a:ext cx="6151831" cy="5707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2020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42D98E1-37D2-4470-BF74-845E897954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D0256A-9CCC-65B2-557F-B2E24BCBA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829" y="1528527"/>
            <a:ext cx="4421731" cy="4542073"/>
          </a:xfrm>
        </p:spPr>
        <p:txBody>
          <a:bodyPr anchor="t">
            <a:normAutofit/>
          </a:bodyPr>
          <a:lstStyle/>
          <a:p>
            <a:r>
              <a:rPr lang="en-US" dirty="0"/>
              <a:t>Mental Health and Violence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ED2C98F-B668-4CD9-862F-6BF4AE5D2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0"/>
            <a:ext cx="3976378" cy="127377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3B3E9EDA-F012-14A6-71C0-C1DCD69C5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062365"/>
              </p:ext>
            </p:extLst>
          </p:nvPr>
        </p:nvGraphicFramePr>
        <p:xfrm>
          <a:off x="5068561" y="582842"/>
          <a:ext cx="6449246" cy="5487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607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2F9C493A-9F03-49B4-B3FB-19CE5AC11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98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845F88-C7F7-BECC-87C8-EBA7C697D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7" y="696952"/>
            <a:ext cx="10077196" cy="821794"/>
          </a:xfrm>
        </p:spPr>
        <p:txBody>
          <a:bodyPr>
            <a:normAutofit/>
          </a:bodyPr>
          <a:lstStyle/>
          <a:p>
            <a:r>
              <a:rPr lang="en-US" dirty="0"/>
              <a:t>Role of Trauma</a:t>
            </a:r>
          </a:p>
        </p:txBody>
      </p:sp>
      <p:grpSp>
        <p:nvGrpSpPr>
          <p:cNvPr id="38" name="Graphic 78">
            <a:extLst>
              <a:ext uri="{FF2B5EF4-FFF2-40B4-BE49-F238E27FC236}">
                <a16:creationId xmlns:a16="http://schemas.microsoft.com/office/drawing/2014/main" id="{BC3D4A83-1EFA-4B2C-B330-849E358950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0225" y="1708814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7" name="Graphic 78">
              <a:extLst>
                <a:ext uri="{FF2B5EF4-FFF2-40B4-BE49-F238E27FC236}">
                  <a16:creationId xmlns:a16="http://schemas.microsoft.com/office/drawing/2014/main" id="{3508E11F-ACA4-405C-A9FA-2577500EA2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aphic 78">
              <a:extLst>
                <a:ext uri="{FF2B5EF4-FFF2-40B4-BE49-F238E27FC236}">
                  <a16:creationId xmlns:a16="http://schemas.microsoft.com/office/drawing/2014/main" id="{82B1CDA4-B2EA-4968-8276-0552D6D74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40" name="Graphic 78">
                <a:extLst>
                  <a:ext uri="{FF2B5EF4-FFF2-40B4-BE49-F238E27FC236}">
                    <a16:creationId xmlns:a16="http://schemas.microsoft.com/office/drawing/2014/main" id="{F4337472-CDEB-4AFE-BBB9-5A11CA470D6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Graphic 78">
                <a:extLst>
                  <a:ext uri="{FF2B5EF4-FFF2-40B4-BE49-F238E27FC236}">
                    <a16:creationId xmlns:a16="http://schemas.microsoft.com/office/drawing/2014/main" id="{6CD67A6D-EAE7-4891-ACC9-4AC0CCF44A3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Graphic 78">
                <a:extLst>
                  <a:ext uri="{FF2B5EF4-FFF2-40B4-BE49-F238E27FC236}">
                    <a16:creationId xmlns:a16="http://schemas.microsoft.com/office/drawing/2014/main" id="{F1769489-D4BC-4B3B-9E23-87FCFDAB4E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Graphic 78">
                <a:extLst>
                  <a:ext uri="{FF2B5EF4-FFF2-40B4-BE49-F238E27FC236}">
                    <a16:creationId xmlns:a16="http://schemas.microsoft.com/office/drawing/2014/main" id="{13E13021-8923-4A4D-84FA-DA886E2924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0A46C7D-C1BB-49B8-8D37-39742820E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84683" y="5165905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56A5C49A-4608-434E-60DD-F3296B43F7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3608624"/>
              </p:ext>
            </p:extLst>
          </p:nvPr>
        </p:nvGraphicFramePr>
        <p:xfrm>
          <a:off x="525462" y="1804163"/>
          <a:ext cx="11004385" cy="4407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6659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F9C493A-9F03-49B4-B3FB-19CE5AC11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87158E-9C80-1D79-3DA3-61CCBE2E1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7" y="787068"/>
            <a:ext cx="5566263" cy="1455091"/>
          </a:xfrm>
        </p:spPr>
        <p:txBody>
          <a:bodyPr>
            <a:normAutofit/>
          </a:bodyPr>
          <a:lstStyle/>
          <a:p>
            <a:r>
              <a:rPr lang="en-US" dirty="0"/>
              <a:t>Media Violence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46C7D-C1BB-49B8-8D37-39742820E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15182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" name="Graphic 78">
            <a:extLst>
              <a:ext uri="{FF2B5EF4-FFF2-40B4-BE49-F238E27FC236}">
                <a16:creationId xmlns:a16="http://schemas.microsoft.com/office/drawing/2014/main" id="{61BBAB6F-65E6-4E2B-B363-6AB27C84E0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717" y="2585111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4" name="Graphic 78">
              <a:extLst>
                <a:ext uri="{FF2B5EF4-FFF2-40B4-BE49-F238E27FC236}">
                  <a16:creationId xmlns:a16="http://schemas.microsoft.com/office/drawing/2014/main" id="{6DA3BBB2-E620-4C13-98C9-FE1EF7D2E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aphic 78">
              <a:extLst>
                <a:ext uri="{FF2B5EF4-FFF2-40B4-BE49-F238E27FC236}">
                  <a16:creationId xmlns:a16="http://schemas.microsoft.com/office/drawing/2014/main" id="{ADC9AB5D-88A1-4FA9-B467-E8EF8FFE5B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6" name="Graphic 78">
                <a:extLst>
                  <a:ext uri="{FF2B5EF4-FFF2-40B4-BE49-F238E27FC236}">
                    <a16:creationId xmlns:a16="http://schemas.microsoft.com/office/drawing/2014/main" id="{0867B8E5-4535-4743-8235-6612FEA410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Graphic 78">
                <a:extLst>
                  <a:ext uri="{FF2B5EF4-FFF2-40B4-BE49-F238E27FC236}">
                    <a16:creationId xmlns:a16="http://schemas.microsoft.com/office/drawing/2014/main" id="{BE48FEA7-5915-4751-8090-63F3094324A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Graphic 78">
                <a:extLst>
                  <a:ext uri="{FF2B5EF4-FFF2-40B4-BE49-F238E27FC236}">
                    <a16:creationId xmlns:a16="http://schemas.microsoft.com/office/drawing/2014/main" id="{32B378CE-44FD-4120-B9ED-7828D4EE9A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Graphic 78">
                <a:extLst>
                  <a:ext uri="{FF2B5EF4-FFF2-40B4-BE49-F238E27FC236}">
                    <a16:creationId xmlns:a16="http://schemas.microsoft.com/office/drawing/2014/main" id="{40FA43D3-D34B-4BC7-80D0-F3E75A222AC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4CA20-609C-F51E-FCF2-47853BFAC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17" y="2796427"/>
            <a:ext cx="5566263" cy="327450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100" dirty="0"/>
              <a:t>Impact on Aggression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1100" dirty="0"/>
              <a:t>Short term: increased anger and reactivity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1100" dirty="0"/>
              <a:t>Long term: role of anger and rumination in sustaining aggressive tendencies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en-US" sz="1100" dirty="0"/>
          </a:p>
          <a:p>
            <a:pPr>
              <a:lnSpc>
                <a:spcPct val="100000"/>
              </a:lnSpc>
            </a:pPr>
            <a:r>
              <a:rPr lang="en-US" sz="1100" dirty="0"/>
              <a:t>Meta-analyses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1100" dirty="0"/>
              <a:t>Research and studies show a positive correlation between media violence and aggression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en-US" sz="1100" dirty="0"/>
          </a:p>
          <a:p>
            <a:pPr>
              <a:lnSpc>
                <a:spcPct val="100000"/>
              </a:lnSpc>
            </a:pPr>
            <a:r>
              <a:rPr lang="en-US" sz="1100" dirty="0"/>
              <a:t>Prevention strategies</a:t>
            </a:r>
          </a:p>
          <a:p>
            <a:pPr>
              <a:lnSpc>
                <a:spcPct val="100000"/>
              </a:lnSpc>
            </a:pPr>
            <a:r>
              <a:rPr lang="en-US" sz="1100" dirty="0"/>
              <a:t>- Media literacy education for youth and families</a:t>
            </a:r>
          </a:p>
        </p:txBody>
      </p:sp>
      <p:pic>
        <p:nvPicPr>
          <p:cNvPr id="5" name="Picture 4" descr="One in a crowd">
            <a:extLst>
              <a:ext uri="{FF2B5EF4-FFF2-40B4-BE49-F238E27FC236}">
                <a16:creationId xmlns:a16="http://schemas.microsoft.com/office/drawing/2014/main" id="{E1383915-BEDF-C7D5-6BFE-54D4BAAE46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145" r="14954"/>
          <a:stretch/>
        </p:blipFill>
        <p:spPr>
          <a:xfrm>
            <a:off x="6531789" y="10"/>
            <a:ext cx="5660211" cy="6857990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5820E42-2F9D-41EF-B67F-522A133B3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3D9BC31-B57D-4933-AD83-94F462D4C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776050" y="5204025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84AFEA3-A055-41AE-96F3-34BA58142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028771F-62FA-4349-B7A8-CE1682D2CE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19CDEE6-CB2F-49F0-B237-2A26A3D1DC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7" name="Graphic 12">
              <a:extLst>
                <a:ext uri="{FF2B5EF4-FFF2-40B4-BE49-F238E27FC236}">
                  <a16:creationId xmlns:a16="http://schemas.microsoft.com/office/drawing/2014/main" id="{3DD82286-02D2-4210-A797-5D502D44A3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Graphic 15">
              <a:extLst>
                <a:ext uri="{FF2B5EF4-FFF2-40B4-BE49-F238E27FC236}">
                  <a16:creationId xmlns:a16="http://schemas.microsoft.com/office/drawing/2014/main" id="{735449F4-80DA-4E06-B3B6-B9F519F4A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Graphic 15">
              <a:extLst>
                <a:ext uri="{FF2B5EF4-FFF2-40B4-BE49-F238E27FC236}">
                  <a16:creationId xmlns:a16="http://schemas.microsoft.com/office/drawing/2014/main" id="{61FABA3B-05B6-433C-90F9-8D9691A840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1FEBA45-D0A3-4091-9956-161EDA21A0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38760851"/>
      </p:ext>
    </p:extLst>
  </p:cSld>
  <p:clrMapOvr>
    <a:masterClrMapping/>
  </p:clrMapOvr>
</p:sld>
</file>

<file path=ppt/theme/theme1.xml><?xml version="1.0" encoding="utf-8"?>
<a:theme xmlns:a="http://schemas.openxmlformats.org/drawingml/2006/main" name="RocaVTI">
  <a:themeElements>
    <a:clrScheme name="AnalogousFromLightSeedLeftStep">
      <a:dk1>
        <a:srgbClr val="000000"/>
      </a:dk1>
      <a:lt1>
        <a:srgbClr val="FFFFFF"/>
      </a:lt1>
      <a:dk2>
        <a:srgbClr val="24393F"/>
      </a:dk2>
      <a:lt2>
        <a:srgbClr val="E8E8E2"/>
      </a:lt2>
      <a:accent1>
        <a:srgbClr val="8885D7"/>
      </a:accent1>
      <a:accent2>
        <a:srgbClr val="6A90CE"/>
      </a:accent2>
      <a:accent3>
        <a:srgbClr val="5AAEC3"/>
      </a:accent3>
      <a:accent4>
        <a:srgbClr val="5DB4A2"/>
      </a:accent4>
      <a:accent5>
        <a:srgbClr val="68B484"/>
      </a:accent5>
      <a:accent6>
        <a:srgbClr val="62B65E"/>
      </a:accent6>
      <a:hlink>
        <a:srgbClr val="848651"/>
      </a:hlink>
      <a:folHlink>
        <a:srgbClr val="7F7F7F"/>
      </a:folHlink>
    </a:clrScheme>
    <a:fontScheme name="Custom 36">
      <a:majorFont>
        <a:latin typeface="Georgia Pro Semibold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ocaVTI" id="{D79FE1D1-0489-4A69-8531-D0B8CDC31CBE}" vid="{CEBA7FE6-C04B-474E-964F-B022887AD13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73</TotalTime>
  <Words>693</Words>
  <Application>Microsoft Office PowerPoint</Application>
  <PresentationFormat>Widescreen</PresentationFormat>
  <Paragraphs>121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Arial</vt:lpstr>
      <vt:lpstr>Avenir Next LT Pro</vt:lpstr>
      <vt:lpstr>Avenir Next LT Pro Light</vt:lpstr>
      <vt:lpstr>Georgia Pro Semibold</vt:lpstr>
      <vt:lpstr>RocaVTI</vt:lpstr>
      <vt:lpstr>Factors Influencing Serial and Mass Murder </vt:lpstr>
      <vt:lpstr>Objectives</vt:lpstr>
      <vt:lpstr>Key Definitions</vt:lpstr>
      <vt:lpstr>Adolescence and Violence</vt:lpstr>
      <vt:lpstr>Characteristics of Serial Murder</vt:lpstr>
      <vt:lpstr>Characteristics of Mass Murder</vt:lpstr>
      <vt:lpstr>Mental Health and Violence</vt:lpstr>
      <vt:lpstr>Role of Trauma</vt:lpstr>
      <vt:lpstr>Media Violence</vt:lpstr>
      <vt:lpstr>Cultural Influences </vt:lpstr>
      <vt:lpstr>Prevention and Intervention</vt:lpstr>
      <vt:lpstr>Ethical Considerations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johnnie nuon</dc:creator>
  <cp:lastModifiedBy>johnnie nuon</cp:lastModifiedBy>
  <cp:revision>1</cp:revision>
  <dcterms:created xsi:type="dcterms:W3CDTF">2024-12-13T00:23:40Z</dcterms:created>
  <dcterms:modified xsi:type="dcterms:W3CDTF">2024-12-18T00:23:55Z</dcterms:modified>
</cp:coreProperties>
</file>