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5" r:id="rId3"/>
    <p:sldId id="258" r:id="rId4"/>
    <p:sldId id="299" r:id="rId5"/>
    <p:sldId id="268" r:id="rId6"/>
    <p:sldId id="259" r:id="rId7"/>
    <p:sldId id="260" r:id="rId8"/>
    <p:sldId id="261" r:id="rId9"/>
    <p:sldId id="267" r:id="rId10"/>
    <p:sldId id="285" r:id="rId11"/>
    <p:sldId id="269" r:id="rId12"/>
    <p:sldId id="270" r:id="rId13"/>
    <p:sldId id="271" r:id="rId14"/>
    <p:sldId id="298" r:id="rId15"/>
    <p:sldId id="275" r:id="rId16"/>
    <p:sldId id="272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339" r:id="rId34"/>
    <p:sldId id="338" r:id="rId35"/>
    <p:sldId id="294" r:id="rId36"/>
    <p:sldId id="292" r:id="rId37"/>
    <p:sldId id="293" r:id="rId38"/>
    <p:sldId id="296" r:id="rId39"/>
    <p:sldId id="297" r:id="rId40"/>
    <p:sldId id="29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772874-25EC-4901-A0E2-170DBE6C97AB}" v="9" dt="2026-04-15T20:28:30.161"/>
    <p1510:client id="{72F2D630-D8ED-4104-994B-7FB2269C1351}" v="143" dt="2026-04-15T21:47:38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41" autoAdjust="0"/>
  </p:normalViewPr>
  <p:slideViewPr>
    <p:cSldViewPr snapToGrid="0">
      <p:cViewPr varScale="1">
        <p:scale>
          <a:sx n="78" d="100"/>
          <a:sy n="78" d="100"/>
        </p:scale>
        <p:origin x="120" y="480"/>
      </p:cViewPr>
      <p:guideLst/>
    </p:cSldViewPr>
  </p:slideViewPr>
  <p:outlineViewPr>
    <p:cViewPr>
      <p:scale>
        <a:sx n="33" d="100"/>
        <a:sy n="33" d="100"/>
      </p:scale>
      <p:origin x="0" y="-109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Johnson (Library)" userId="3fcfafcf-833b-4101-b9d1-9e484e31c56e" providerId="ADAL" clId="{95A2F474-3B29-49FB-8069-38ED586A2AC0}"/>
    <pc:docChg chg="addSld delSld modSld sldOrd">
      <pc:chgData name="Stephanie Johnson (Library)" userId="3fcfafcf-833b-4101-b9d1-9e484e31c56e" providerId="ADAL" clId="{95A2F474-3B29-49FB-8069-38ED586A2AC0}" dt="2026-04-15T20:28:30.161" v="173" actId="13926"/>
      <pc:docMkLst>
        <pc:docMk/>
      </pc:docMkLst>
      <pc:sldChg chg="modSp mod">
        <pc:chgData name="Stephanie Johnson (Library)" userId="3fcfafcf-833b-4101-b9d1-9e484e31c56e" providerId="ADAL" clId="{95A2F474-3B29-49FB-8069-38ED586A2AC0}" dt="2026-04-15T20:25:30.272" v="158" actId="20577"/>
        <pc:sldMkLst>
          <pc:docMk/>
          <pc:sldMk cId="2978105799" sldId="258"/>
        </pc:sldMkLst>
        <pc:spChg chg="mod">
          <ac:chgData name="Stephanie Johnson (Library)" userId="3fcfafcf-833b-4101-b9d1-9e484e31c56e" providerId="ADAL" clId="{95A2F474-3B29-49FB-8069-38ED586A2AC0}" dt="2026-04-15T20:25:30.272" v="158" actId="20577"/>
          <ac:spMkLst>
            <pc:docMk/>
            <pc:sldMk cId="2978105799" sldId="258"/>
            <ac:spMk id="3" creationId="{22FBD55F-04D5-3DBC-09A1-5A7D8CD5B92E}"/>
          </ac:spMkLst>
        </pc:spChg>
      </pc:sldChg>
      <pc:sldChg chg="add del ord">
        <pc:chgData name="Stephanie Johnson (Library)" userId="3fcfafcf-833b-4101-b9d1-9e484e31c56e" providerId="ADAL" clId="{95A2F474-3B29-49FB-8069-38ED586A2AC0}" dt="2026-04-15T20:13:04.648" v="126" actId="47"/>
        <pc:sldMkLst>
          <pc:docMk/>
          <pc:sldMk cId="1223686794" sldId="300"/>
        </pc:sldMkLst>
      </pc:sldChg>
      <pc:sldChg chg="modSp add mod ord">
        <pc:chgData name="Stephanie Johnson (Library)" userId="3fcfafcf-833b-4101-b9d1-9e484e31c56e" providerId="ADAL" clId="{95A2F474-3B29-49FB-8069-38ED586A2AC0}" dt="2026-04-15T20:28:30.161" v="173" actId="13926"/>
        <pc:sldMkLst>
          <pc:docMk/>
          <pc:sldMk cId="1344364442" sldId="338"/>
        </pc:sldMkLst>
        <pc:spChg chg="mod">
          <ac:chgData name="Stephanie Johnson (Library)" userId="3fcfafcf-833b-4101-b9d1-9e484e31c56e" providerId="ADAL" clId="{95A2F474-3B29-49FB-8069-38ED586A2AC0}" dt="2026-04-15T20:27:51.219" v="164" actId="207"/>
          <ac:spMkLst>
            <pc:docMk/>
            <pc:sldMk cId="1344364442" sldId="338"/>
            <ac:spMk id="2" creationId="{71D3D3F5-5F3F-FCF4-4126-D8588FA99205}"/>
          </ac:spMkLst>
        </pc:spChg>
        <pc:spChg chg="mod">
          <ac:chgData name="Stephanie Johnson (Library)" userId="3fcfafcf-833b-4101-b9d1-9e484e31c56e" providerId="ADAL" clId="{95A2F474-3B29-49FB-8069-38ED586A2AC0}" dt="2026-04-15T20:28:30.161" v="173" actId="13926"/>
          <ac:spMkLst>
            <pc:docMk/>
            <pc:sldMk cId="1344364442" sldId="338"/>
            <ac:spMk id="14" creationId="{3846A746-2AB1-1AD8-9FFA-105F15AD426A}"/>
          </ac:spMkLst>
        </pc:spChg>
      </pc:sldChg>
      <pc:sldChg chg="modSp add mod ord">
        <pc:chgData name="Stephanie Johnson (Library)" userId="3fcfafcf-833b-4101-b9d1-9e484e31c56e" providerId="ADAL" clId="{95A2F474-3B29-49FB-8069-38ED586A2AC0}" dt="2026-04-15T20:27:57.569" v="166"/>
        <pc:sldMkLst>
          <pc:docMk/>
          <pc:sldMk cId="401977520" sldId="339"/>
        </pc:sldMkLst>
        <pc:spChg chg="mod">
          <ac:chgData name="Stephanie Johnson (Library)" userId="3fcfafcf-833b-4101-b9d1-9e484e31c56e" providerId="ADAL" clId="{95A2F474-3B29-49FB-8069-38ED586A2AC0}" dt="2026-04-15T20:27:32.642" v="161" actId="207"/>
          <ac:spMkLst>
            <pc:docMk/>
            <pc:sldMk cId="401977520" sldId="339"/>
            <ac:spMk id="2" creationId="{328893FC-90DD-9A0D-84D9-71AD5AB2225C}"/>
          </ac:spMkLst>
        </pc:spChg>
        <pc:spChg chg="mod">
          <ac:chgData name="Stephanie Johnson (Library)" userId="3fcfafcf-833b-4101-b9d1-9e484e31c56e" providerId="ADAL" clId="{95A2F474-3B29-49FB-8069-38ED586A2AC0}" dt="2026-04-15T20:27:20.984" v="160" actId="207"/>
          <ac:spMkLst>
            <pc:docMk/>
            <pc:sldMk cId="401977520" sldId="339"/>
            <ac:spMk id="14" creationId="{B521B4D9-0E35-3C00-2218-5A2A0F78FD68}"/>
          </ac:spMkLst>
        </pc:spChg>
      </pc:sldChg>
    </pc:docChg>
  </pc:docChgLst>
  <pc:docChgLst>
    <pc:chgData name="Tamara Ivins" userId="e3c2b929-1dca-4bec-ab04-80a14882df1e" providerId="ADAL" clId="{7DFB381E-49EF-4F16-9CF0-0444167F9A69}"/>
    <pc:docChg chg="modSld">
      <pc:chgData name="Tamara Ivins" userId="e3c2b929-1dca-4bec-ab04-80a14882df1e" providerId="ADAL" clId="{7DFB381E-49EF-4F16-9CF0-0444167F9A69}" dt="2026-04-15T21:47:38.750" v="189" actId="962"/>
      <pc:docMkLst>
        <pc:docMk/>
      </pc:docMkLst>
      <pc:sldChg chg="modSp mod">
        <pc:chgData name="Tamara Ivins" userId="e3c2b929-1dca-4bec-ab04-80a14882df1e" providerId="ADAL" clId="{7DFB381E-49EF-4F16-9CF0-0444167F9A69}" dt="2026-04-15T21:36:53.410" v="3" actId="962"/>
        <pc:sldMkLst>
          <pc:docMk/>
          <pc:sldMk cId="1689599269" sldId="256"/>
        </pc:sldMkLst>
        <pc:picChg chg="mod">
          <ac:chgData name="Tamara Ivins" userId="e3c2b929-1dca-4bec-ab04-80a14882df1e" providerId="ADAL" clId="{7DFB381E-49EF-4F16-9CF0-0444167F9A69}" dt="2026-04-15T21:36:42.338" v="1" actId="962"/>
          <ac:picMkLst>
            <pc:docMk/>
            <pc:sldMk cId="1689599269" sldId="256"/>
            <ac:picMk id="6" creationId="{F28D9A60-1A04-6E73-3344-FE9A8193328E}"/>
          </ac:picMkLst>
        </pc:picChg>
        <pc:picChg chg="mod">
          <ac:chgData name="Tamara Ivins" userId="e3c2b929-1dca-4bec-ab04-80a14882df1e" providerId="ADAL" clId="{7DFB381E-49EF-4F16-9CF0-0444167F9A69}" dt="2026-04-15T21:36:53.410" v="3" actId="962"/>
          <ac:picMkLst>
            <pc:docMk/>
            <pc:sldMk cId="1689599269" sldId="256"/>
            <ac:picMk id="12" creationId="{278FD6AB-B13E-7409-96B5-3C2AC83C33BD}"/>
          </ac:picMkLst>
        </pc:picChg>
      </pc:sldChg>
      <pc:sldChg chg="modSp">
        <pc:chgData name="Tamara Ivins" userId="e3c2b929-1dca-4bec-ab04-80a14882df1e" providerId="ADAL" clId="{7DFB381E-49EF-4F16-9CF0-0444167F9A69}" dt="2026-04-15T21:37:25.782" v="5" actId="962"/>
        <pc:sldMkLst>
          <pc:docMk/>
          <pc:sldMk cId="1522806754" sldId="265"/>
        </pc:sldMkLst>
        <pc:graphicFrameChg chg="mod">
          <ac:chgData name="Tamara Ivins" userId="e3c2b929-1dca-4bec-ab04-80a14882df1e" providerId="ADAL" clId="{7DFB381E-49EF-4F16-9CF0-0444167F9A69}" dt="2026-04-15T21:37:25.782" v="5" actId="962"/>
          <ac:graphicFrameMkLst>
            <pc:docMk/>
            <pc:sldMk cId="1522806754" sldId="265"/>
            <ac:graphicFrameMk id="6" creationId="{4B5E69D3-ADB2-12CC-8FEF-3CCC031DE9F8}"/>
          </ac:graphicFrameMkLst>
        </pc:graphicFrameChg>
      </pc:sldChg>
      <pc:sldChg chg="modSp mod">
        <pc:chgData name="Tamara Ivins" userId="e3c2b929-1dca-4bec-ab04-80a14882df1e" providerId="ADAL" clId="{7DFB381E-49EF-4F16-9CF0-0444167F9A69}" dt="2026-04-15T21:38:05.064" v="7" actId="962"/>
        <pc:sldMkLst>
          <pc:docMk/>
          <pc:sldMk cId="3852784106" sldId="267"/>
        </pc:sldMkLst>
        <pc:picChg chg="mod">
          <ac:chgData name="Tamara Ivins" userId="e3c2b929-1dca-4bec-ab04-80a14882df1e" providerId="ADAL" clId="{7DFB381E-49EF-4F16-9CF0-0444167F9A69}" dt="2026-04-15T21:38:05.064" v="7" actId="962"/>
          <ac:picMkLst>
            <pc:docMk/>
            <pc:sldMk cId="3852784106" sldId="267"/>
            <ac:picMk id="9" creationId="{541276ED-E957-24DB-36B9-828E78F4FCAE}"/>
          </ac:picMkLst>
        </pc:picChg>
      </pc:sldChg>
      <pc:sldChg chg="modSp mod">
        <pc:chgData name="Tamara Ivins" userId="e3c2b929-1dca-4bec-ab04-80a14882df1e" providerId="ADAL" clId="{7DFB381E-49EF-4F16-9CF0-0444167F9A69}" dt="2026-04-15T21:38:15.254" v="9" actId="962"/>
        <pc:sldMkLst>
          <pc:docMk/>
          <pc:sldMk cId="3447726487" sldId="271"/>
        </pc:sldMkLst>
        <pc:spChg chg="mod">
          <ac:chgData name="Tamara Ivins" userId="e3c2b929-1dca-4bec-ab04-80a14882df1e" providerId="ADAL" clId="{7DFB381E-49EF-4F16-9CF0-0444167F9A69}" dt="2026-04-15T21:38:15.254" v="9" actId="962"/>
          <ac:spMkLst>
            <pc:docMk/>
            <pc:sldMk cId="3447726487" sldId="271"/>
            <ac:spMk id="4" creationId="{1CAED582-E554-A6E8-6553-9F0CBBE4B24D}"/>
          </ac:spMkLst>
        </pc:spChg>
      </pc:sldChg>
      <pc:sldChg chg="addSp modSp mod">
        <pc:chgData name="Tamara Ivins" userId="e3c2b929-1dca-4bec-ab04-80a14882df1e" providerId="ADAL" clId="{7DFB381E-49EF-4F16-9CF0-0444167F9A69}" dt="2026-04-15T21:43:35.710" v="42"/>
        <pc:sldMkLst>
          <pc:docMk/>
          <pc:sldMk cId="702418304" sldId="272"/>
        </pc:sldMkLst>
        <pc:spChg chg="add mod">
          <ac:chgData name="Tamara Ivins" userId="e3c2b929-1dca-4bec-ab04-80a14882df1e" providerId="ADAL" clId="{7DFB381E-49EF-4F16-9CF0-0444167F9A69}" dt="2026-04-15T21:43:35.710" v="42"/>
          <ac:spMkLst>
            <pc:docMk/>
            <pc:sldMk cId="702418304" sldId="272"/>
            <ac:spMk id="2" creationId="{C7790012-F31D-2C7B-880B-333E503DFF4E}"/>
          </ac:spMkLst>
        </pc:spChg>
        <pc:picChg chg="mod">
          <ac:chgData name="Tamara Ivins" userId="e3c2b929-1dca-4bec-ab04-80a14882df1e" providerId="ADAL" clId="{7DFB381E-49EF-4F16-9CF0-0444167F9A69}" dt="2026-04-15T21:39:27.709" v="11" actId="962"/>
          <ac:picMkLst>
            <pc:docMk/>
            <pc:sldMk cId="702418304" sldId="272"/>
            <ac:picMk id="5" creationId="{FFEC5332-17B1-2A47-BEB3-5EC657224213}"/>
          </ac:picMkLst>
        </pc:picChg>
      </pc:sldChg>
      <pc:sldChg chg="addSp modSp mod">
        <pc:chgData name="Tamara Ivins" userId="e3c2b929-1dca-4bec-ab04-80a14882df1e" providerId="ADAL" clId="{7DFB381E-49EF-4F16-9CF0-0444167F9A69}" dt="2026-04-15T21:43:49.729" v="50"/>
        <pc:sldMkLst>
          <pc:docMk/>
          <pc:sldMk cId="1864684754" sldId="274"/>
        </pc:sldMkLst>
        <pc:spChg chg="add mod">
          <ac:chgData name="Tamara Ivins" userId="e3c2b929-1dca-4bec-ab04-80a14882df1e" providerId="ADAL" clId="{7DFB381E-49EF-4F16-9CF0-0444167F9A69}" dt="2026-04-15T21:43:49.729" v="50"/>
          <ac:spMkLst>
            <pc:docMk/>
            <pc:sldMk cId="1864684754" sldId="274"/>
            <ac:spMk id="2" creationId="{1CB96E63-5DFA-8DA4-337F-DA3C8C73E189}"/>
          </ac:spMkLst>
        </pc:spChg>
        <pc:picChg chg="mod">
          <ac:chgData name="Tamara Ivins" userId="e3c2b929-1dca-4bec-ab04-80a14882df1e" providerId="ADAL" clId="{7DFB381E-49EF-4F16-9CF0-0444167F9A69}" dt="2026-04-15T21:39:45.880" v="13" actId="962"/>
          <ac:picMkLst>
            <pc:docMk/>
            <pc:sldMk cId="1864684754" sldId="274"/>
            <ac:picMk id="7" creationId="{2AE91CE5-B34E-1AD6-8EE7-640D98C3F55B}"/>
          </ac:picMkLst>
        </pc:picChg>
      </pc:sldChg>
      <pc:sldChg chg="addSp modSp mod">
        <pc:chgData name="Tamara Ivins" userId="e3c2b929-1dca-4bec-ab04-80a14882df1e" providerId="ADAL" clId="{7DFB381E-49EF-4F16-9CF0-0444167F9A69}" dt="2026-04-15T21:43:59.830" v="60"/>
        <pc:sldMkLst>
          <pc:docMk/>
          <pc:sldMk cId="799358886" sldId="277"/>
        </pc:sldMkLst>
        <pc:spChg chg="add mod">
          <ac:chgData name="Tamara Ivins" userId="e3c2b929-1dca-4bec-ab04-80a14882df1e" providerId="ADAL" clId="{7DFB381E-49EF-4F16-9CF0-0444167F9A69}" dt="2026-04-15T21:43:59.830" v="60"/>
          <ac:spMkLst>
            <pc:docMk/>
            <pc:sldMk cId="799358886" sldId="277"/>
            <ac:spMk id="2" creationId="{1EF49EDC-121E-214D-075A-CE4C73425A6D}"/>
          </ac:spMkLst>
        </pc:spChg>
        <pc:picChg chg="mod">
          <ac:chgData name="Tamara Ivins" userId="e3c2b929-1dca-4bec-ab04-80a14882df1e" providerId="ADAL" clId="{7DFB381E-49EF-4F16-9CF0-0444167F9A69}" dt="2026-04-15T21:40:07.446" v="15" actId="962"/>
          <ac:picMkLst>
            <pc:docMk/>
            <pc:sldMk cId="799358886" sldId="277"/>
            <ac:picMk id="3" creationId="{D8A0610C-DA0A-3D58-5A07-01C4CCFFC831}"/>
          </ac:picMkLst>
        </pc:picChg>
      </pc:sldChg>
      <pc:sldChg chg="addSp modSp mod">
        <pc:chgData name="Tamara Ivins" userId="e3c2b929-1dca-4bec-ab04-80a14882df1e" providerId="ADAL" clId="{7DFB381E-49EF-4F16-9CF0-0444167F9A69}" dt="2026-04-15T21:44:22.298" v="72"/>
        <pc:sldMkLst>
          <pc:docMk/>
          <pc:sldMk cId="2975320479" sldId="278"/>
        </pc:sldMkLst>
        <pc:spChg chg="add mod">
          <ac:chgData name="Tamara Ivins" userId="e3c2b929-1dca-4bec-ab04-80a14882df1e" providerId="ADAL" clId="{7DFB381E-49EF-4F16-9CF0-0444167F9A69}" dt="2026-04-15T21:44:22.298" v="72"/>
          <ac:spMkLst>
            <pc:docMk/>
            <pc:sldMk cId="2975320479" sldId="278"/>
            <ac:spMk id="2" creationId="{6322BC83-776C-2399-1BE2-B97E4498300D}"/>
          </ac:spMkLst>
        </pc:spChg>
        <pc:picChg chg="mod">
          <ac:chgData name="Tamara Ivins" userId="e3c2b929-1dca-4bec-ab04-80a14882df1e" providerId="ADAL" clId="{7DFB381E-49EF-4F16-9CF0-0444167F9A69}" dt="2026-04-15T21:40:19.819" v="17" actId="962"/>
          <ac:picMkLst>
            <pc:docMk/>
            <pc:sldMk cId="2975320479" sldId="278"/>
            <ac:picMk id="4" creationId="{F897EE0A-13A8-DEC6-6367-732AEC28BF26}"/>
          </ac:picMkLst>
        </pc:picChg>
      </pc:sldChg>
      <pc:sldChg chg="addSp delSp modSp mod">
        <pc:chgData name="Tamara Ivins" userId="e3c2b929-1dca-4bec-ab04-80a14882df1e" providerId="ADAL" clId="{7DFB381E-49EF-4F16-9CF0-0444167F9A69}" dt="2026-04-15T21:44:40.139" v="94" actId="20577"/>
        <pc:sldMkLst>
          <pc:docMk/>
          <pc:sldMk cId="1418235119" sldId="280"/>
        </pc:sldMkLst>
        <pc:spChg chg="add del mod">
          <ac:chgData name="Tamara Ivins" userId="e3c2b929-1dca-4bec-ab04-80a14882df1e" providerId="ADAL" clId="{7DFB381E-49EF-4F16-9CF0-0444167F9A69}" dt="2026-04-15T21:44:26.120" v="73" actId="478"/>
          <ac:spMkLst>
            <pc:docMk/>
            <pc:sldMk cId="1418235119" sldId="280"/>
            <ac:spMk id="2" creationId="{61FB6B46-B1BF-A982-5185-8121DB414C41}"/>
          </ac:spMkLst>
        </pc:spChg>
        <pc:spChg chg="add mod">
          <ac:chgData name="Tamara Ivins" userId="e3c2b929-1dca-4bec-ab04-80a14882df1e" providerId="ADAL" clId="{7DFB381E-49EF-4F16-9CF0-0444167F9A69}" dt="2026-04-15T21:44:40.139" v="94" actId="20577"/>
          <ac:spMkLst>
            <pc:docMk/>
            <pc:sldMk cId="1418235119" sldId="280"/>
            <ac:spMk id="3" creationId="{AE4955E3-1944-3964-8581-FAD5BBEB2DA8}"/>
          </ac:spMkLst>
        </pc:spChg>
        <pc:picChg chg="mod">
          <ac:chgData name="Tamara Ivins" userId="e3c2b929-1dca-4bec-ab04-80a14882df1e" providerId="ADAL" clId="{7DFB381E-49EF-4F16-9CF0-0444167F9A69}" dt="2026-04-15T21:40:42.674" v="19" actId="962"/>
          <ac:picMkLst>
            <pc:docMk/>
            <pc:sldMk cId="1418235119" sldId="280"/>
            <ac:picMk id="4" creationId="{EF963733-098F-B0B0-2879-4A07C023E989}"/>
          </ac:picMkLst>
        </pc:picChg>
      </pc:sldChg>
      <pc:sldChg chg="addSp modSp mod">
        <pc:chgData name="Tamara Ivins" userId="e3c2b929-1dca-4bec-ab04-80a14882df1e" providerId="ADAL" clId="{7DFB381E-49EF-4F16-9CF0-0444167F9A69}" dt="2026-04-15T21:45:14.950" v="126" actId="20577"/>
        <pc:sldMkLst>
          <pc:docMk/>
          <pc:sldMk cId="1562859300" sldId="281"/>
        </pc:sldMkLst>
        <pc:spChg chg="add mod">
          <ac:chgData name="Tamara Ivins" userId="e3c2b929-1dca-4bec-ab04-80a14882df1e" providerId="ADAL" clId="{7DFB381E-49EF-4F16-9CF0-0444167F9A69}" dt="2026-04-15T21:45:14.950" v="126" actId="20577"/>
          <ac:spMkLst>
            <pc:docMk/>
            <pc:sldMk cId="1562859300" sldId="281"/>
            <ac:spMk id="2" creationId="{94838A56-158E-867C-1091-E55E4A49E1DA}"/>
          </ac:spMkLst>
        </pc:spChg>
        <pc:picChg chg="mod">
          <ac:chgData name="Tamara Ivins" userId="e3c2b929-1dca-4bec-ab04-80a14882df1e" providerId="ADAL" clId="{7DFB381E-49EF-4F16-9CF0-0444167F9A69}" dt="2026-04-15T21:41:28.351" v="21" actId="962"/>
          <ac:picMkLst>
            <pc:docMk/>
            <pc:sldMk cId="1562859300" sldId="281"/>
            <ac:picMk id="3" creationId="{77F29C5B-6B4E-3EFD-6B48-1C779194F904}"/>
          </ac:picMkLst>
        </pc:picChg>
      </pc:sldChg>
      <pc:sldChg chg="addSp modSp mod">
        <pc:chgData name="Tamara Ivins" userId="e3c2b929-1dca-4bec-ab04-80a14882df1e" providerId="ADAL" clId="{7DFB381E-49EF-4F16-9CF0-0444167F9A69}" dt="2026-04-15T21:45:26.016" v="132"/>
        <pc:sldMkLst>
          <pc:docMk/>
          <pc:sldMk cId="3670662329" sldId="283"/>
        </pc:sldMkLst>
        <pc:spChg chg="add mod">
          <ac:chgData name="Tamara Ivins" userId="e3c2b929-1dca-4bec-ab04-80a14882df1e" providerId="ADAL" clId="{7DFB381E-49EF-4F16-9CF0-0444167F9A69}" dt="2026-04-15T21:45:26.016" v="132"/>
          <ac:spMkLst>
            <pc:docMk/>
            <pc:sldMk cId="3670662329" sldId="283"/>
            <ac:spMk id="2" creationId="{081C8930-4BFA-37CF-C07A-FF2B1F46101B}"/>
          </ac:spMkLst>
        </pc:spChg>
        <pc:picChg chg="mod">
          <ac:chgData name="Tamara Ivins" userId="e3c2b929-1dca-4bec-ab04-80a14882df1e" providerId="ADAL" clId="{7DFB381E-49EF-4F16-9CF0-0444167F9A69}" dt="2026-04-15T21:41:40.014" v="23" actId="962"/>
          <ac:picMkLst>
            <pc:docMk/>
            <pc:sldMk cId="3670662329" sldId="283"/>
            <ac:picMk id="3" creationId="{F60A2778-A60E-FC5E-0D30-CE54912DCB7F}"/>
          </ac:picMkLst>
        </pc:picChg>
      </pc:sldChg>
      <pc:sldChg chg="addSp modSp mod">
        <pc:chgData name="Tamara Ivins" userId="e3c2b929-1dca-4bec-ab04-80a14882df1e" providerId="ADAL" clId="{7DFB381E-49EF-4F16-9CF0-0444167F9A69}" dt="2026-04-15T21:45:40.279" v="140"/>
        <pc:sldMkLst>
          <pc:docMk/>
          <pc:sldMk cId="3926696349" sldId="284"/>
        </pc:sldMkLst>
        <pc:spChg chg="add mod">
          <ac:chgData name="Tamara Ivins" userId="e3c2b929-1dca-4bec-ab04-80a14882df1e" providerId="ADAL" clId="{7DFB381E-49EF-4F16-9CF0-0444167F9A69}" dt="2026-04-15T21:45:40.279" v="140"/>
          <ac:spMkLst>
            <pc:docMk/>
            <pc:sldMk cId="3926696349" sldId="284"/>
            <ac:spMk id="2" creationId="{5C5D69EE-E0D2-37D2-7B8B-4BEC19B859C4}"/>
          </ac:spMkLst>
        </pc:spChg>
        <pc:picChg chg="mod">
          <ac:chgData name="Tamara Ivins" userId="e3c2b929-1dca-4bec-ab04-80a14882df1e" providerId="ADAL" clId="{7DFB381E-49EF-4F16-9CF0-0444167F9A69}" dt="2026-04-15T21:41:58.791" v="25" actId="962"/>
          <ac:picMkLst>
            <pc:docMk/>
            <pc:sldMk cId="3926696349" sldId="284"/>
            <ac:picMk id="4" creationId="{6A20C4EF-DAB0-9CC6-2C49-FA288BFB1E4F}"/>
          </ac:picMkLst>
        </pc:picChg>
      </pc:sldChg>
      <pc:sldChg chg="addSp modSp mod">
        <pc:chgData name="Tamara Ivins" userId="e3c2b929-1dca-4bec-ab04-80a14882df1e" providerId="ADAL" clId="{7DFB381E-49EF-4F16-9CF0-0444167F9A69}" dt="2026-04-15T21:45:49.343" v="150"/>
        <pc:sldMkLst>
          <pc:docMk/>
          <pc:sldMk cId="3239242903" sldId="287"/>
        </pc:sldMkLst>
        <pc:spChg chg="add mod">
          <ac:chgData name="Tamara Ivins" userId="e3c2b929-1dca-4bec-ab04-80a14882df1e" providerId="ADAL" clId="{7DFB381E-49EF-4F16-9CF0-0444167F9A69}" dt="2026-04-15T21:45:49.343" v="150"/>
          <ac:spMkLst>
            <pc:docMk/>
            <pc:sldMk cId="3239242903" sldId="287"/>
            <ac:spMk id="2" creationId="{E90303A1-7C1C-D52B-D436-C20B77419BAA}"/>
          </ac:spMkLst>
        </pc:spChg>
        <pc:picChg chg="mod">
          <ac:chgData name="Tamara Ivins" userId="e3c2b929-1dca-4bec-ab04-80a14882df1e" providerId="ADAL" clId="{7DFB381E-49EF-4F16-9CF0-0444167F9A69}" dt="2026-04-15T21:42:10.753" v="27" actId="962"/>
          <ac:picMkLst>
            <pc:docMk/>
            <pc:sldMk cId="3239242903" sldId="287"/>
            <ac:picMk id="3" creationId="{55245C61-94DA-7295-310D-C1E85CE403DF}"/>
          </ac:picMkLst>
        </pc:picChg>
      </pc:sldChg>
      <pc:sldChg chg="addSp modSp mod">
        <pc:chgData name="Tamara Ivins" userId="e3c2b929-1dca-4bec-ab04-80a14882df1e" providerId="ADAL" clId="{7DFB381E-49EF-4F16-9CF0-0444167F9A69}" dt="2026-04-15T21:46:02.543" v="164" actId="20577"/>
        <pc:sldMkLst>
          <pc:docMk/>
          <pc:sldMk cId="1885800354" sldId="289"/>
        </pc:sldMkLst>
        <pc:spChg chg="add mod">
          <ac:chgData name="Tamara Ivins" userId="e3c2b929-1dca-4bec-ab04-80a14882df1e" providerId="ADAL" clId="{7DFB381E-49EF-4F16-9CF0-0444167F9A69}" dt="2026-04-15T21:46:02.543" v="164" actId="20577"/>
          <ac:spMkLst>
            <pc:docMk/>
            <pc:sldMk cId="1885800354" sldId="289"/>
            <ac:spMk id="2" creationId="{CD34C836-9D2E-2F7D-E9BC-B2A078654C53}"/>
          </ac:spMkLst>
        </pc:spChg>
        <pc:picChg chg="mod">
          <ac:chgData name="Tamara Ivins" userId="e3c2b929-1dca-4bec-ab04-80a14882df1e" providerId="ADAL" clId="{7DFB381E-49EF-4F16-9CF0-0444167F9A69}" dt="2026-04-15T21:42:28.099" v="29" actId="962"/>
          <ac:picMkLst>
            <pc:docMk/>
            <pc:sldMk cId="1885800354" sldId="289"/>
            <ac:picMk id="4" creationId="{62D0411D-20A8-9FDD-A6AA-5EB7586B8483}"/>
          </ac:picMkLst>
        </pc:picChg>
      </pc:sldChg>
      <pc:sldChg chg="addSp modSp mod">
        <pc:chgData name="Tamara Ivins" userId="e3c2b929-1dca-4bec-ab04-80a14882df1e" providerId="ADAL" clId="{7DFB381E-49EF-4F16-9CF0-0444167F9A69}" dt="2026-04-15T21:46:18.328" v="176" actId="20577"/>
        <pc:sldMkLst>
          <pc:docMk/>
          <pc:sldMk cId="3040336258" sldId="290"/>
        </pc:sldMkLst>
        <pc:spChg chg="add mod">
          <ac:chgData name="Tamara Ivins" userId="e3c2b929-1dca-4bec-ab04-80a14882df1e" providerId="ADAL" clId="{7DFB381E-49EF-4F16-9CF0-0444167F9A69}" dt="2026-04-15T21:46:18.328" v="176" actId="20577"/>
          <ac:spMkLst>
            <pc:docMk/>
            <pc:sldMk cId="3040336258" sldId="290"/>
            <ac:spMk id="2" creationId="{D5F2DEA8-7B43-402A-9074-90791CC6F296}"/>
          </ac:spMkLst>
        </pc:spChg>
        <pc:picChg chg="mod">
          <ac:chgData name="Tamara Ivins" userId="e3c2b929-1dca-4bec-ab04-80a14882df1e" providerId="ADAL" clId="{7DFB381E-49EF-4F16-9CF0-0444167F9A69}" dt="2026-04-15T21:42:39.988" v="31" actId="962"/>
          <ac:picMkLst>
            <pc:docMk/>
            <pc:sldMk cId="3040336258" sldId="290"/>
            <ac:picMk id="3" creationId="{9C0BA5F1-72E6-8373-89C8-D6BA62F493CD}"/>
          </ac:picMkLst>
        </pc:picChg>
      </pc:sldChg>
      <pc:sldChg chg="modSp">
        <pc:chgData name="Tamara Ivins" userId="e3c2b929-1dca-4bec-ab04-80a14882df1e" providerId="ADAL" clId="{7DFB381E-49EF-4F16-9CF0-0444167F9A69}" dt="2026-04-15T21:47:06.979" v="183" actId="962"/>
        <pc:sldMkLst>
          <pc:docMk/>
          <pc:sldMk cId="2066070513" sldId="292"/>
        </pc:sldMkLst>
        <pc:picChg chg="mod">
          <ac:chgData name="Tamara Ivins" userId="e3c2b929-1dca-4bec-ab04-80a14882df1e" providerId="ADAL" clId="{7DFB381E-49EF-4F16-9CF0-0444167F9A69}" dt="2026-04-15T21:47:06.979" v="183" actId="962"/>
          <ac:picMkLst>
            <pc:docMk/>
            <pc:sldMk cId="2066070513" sldId="292"/>
            <ac:picMk id="6" creationId="{8F2D771E-6DD8-DB48-CA42-406854F3AF49}"/>
          </ac:picMkLst>
        </pc:picChg>
      </pc:sldChg>
      <pc:sldChg chg="modSp">
        <pc:chgData name="Tamara Ivins" userId="e3c2b929-1dca-4bec-ab04-80a14882df1e" providerId="ADAL" clId="{7DFB381E-49EF-4F16-9CF0-0444167F9A69}" dt="2026-04-15T21:47:15.464" v="185" actId="962"/>
        <pc:sldMkLst>
          <pc:docMk/>
          <pc:sldMk cId="2990669777" sldId="293"/>
        </pc:sldMkLst>
        <pc:picChg chg="mod">
          <ac:chgData name="Tamara Ivins" userId="e3c2b929-1dca-4bec-ab04-80a14882df1e" providerId="ADAL" clId="{7DFB381E-49EF-4F16-9CF0-0444167F9A69}" dt="2026-04-15T21:47:15.464" v="185" actId="962"/>
          <ac:picMkLst>
            <pc:docMk/>
            <pc:sldMk cId="2990669777" sldId="293"/>
            <ac:picMk id="8" creationId="{13497FAD-ED23-7C7D-5E8B-6733D7295A1A}"/>
          </ac:picMkLst>
        </pc:picChg>
      </pc:sldChg>
      <pc:sldChg chg="modSp">
        <pc:chgData name="Tamara Ivins" userId="e3c2b929-1dca-4bec-ab04-80a14882df1e" providerId="ADAL" clId="{7DFB381E-49EF-4F16-9CF0-0444167F9A69}" dt="2026-04-15T21:46:57.210" v="181" actId="962"/>
        <pc:sldMkLst>
          <pc:docMk/>
          <pc:sldMk cId="1918370825" sldId="294"/>
        </pc:sldMkLst>
        <pc:picChg chg="mod">
          <ac:chgData name="Tamara Ivins" userId="e3c2b929-1dca-4bec-ab04-80a14882df1e" providerId="ADAL" clId="{7DFB381E-49EF-4F16-9CF0-0444167F9A69}" dt="2026-04-15T21:46:57.210" v="181" actId="962"/>
          <ac:picMkLst>
            <pc:docMk/>
            <pc:sldMk cId="1918370825" sldId="294"/>
            <ac:picMk id="7" creationId="{5C38575C-267B-0013-60D0-D6DDE8346686}"/>
          </ac:picMkLst>
        </pc:picChg>
      </pc:sldChg>
      <pc:sldChg chg="modSp">
        <pc:chgData name="Tamara Ivins" userId="e3c2b929-1dca-4bec-ab04-80a14882df1e" providerId="ADAL" clId="{7DFB381E-49EF-4F16-9CF0-0444167F9A69}" dt="2026-04-15T21:47:28.279" v="187" actId="962"/>
        <pc:sldMkLst>
          <pc:docMk/>
          <pc:sldMk cId="3425270275" sldId="296"/>
        </pc:sldMkLst>
        <pc:picChg chg="mod">
          <ac:chgData name="Tamara Ivins" userId="e3c2b929-1dca-4bec-ab04-80a14882df1e" providerId="ADAL" clId="{7DFB381E-49EF-4F16-9CF0-0444167F9A69}" dt="2026-04-15T21:47:28.279" v="187" actId="962"/>
          <ac:picMkLst>
            <pc:docMk/>
            <pc:sldMk cId="3425270275" sldId="296"/>
            <ac:picMk id="8" creationId="{E16F9B2E-637C-A031-EF94-DC00055EEA49}"/>
          </ac:picMkLst>
        </pc:picChg>
      </pc:sldChg>
      <pc:sldChg chg="modSp">
        <pc:chgData name="Tamara Ivins" userId="e3c2b929-1dca-4bec-ab04-80a14882df1e" providerId="ADAL" clId="{7DFB381E-49EF-4F16-9CF0-0444167F9A69}" dt="2026-04-15T21:47:38.750" v="189" actId="962"/>
        <pc:sldMkLst>
          <pc:docMk/>
          <pc:sldMk cId="3994102259" sldId="297"/>
        </pc:sldMkLst>
        <pc:picChg chg="mod">
          <ac:chgData name="Tamara Ivins" userId="e3c2b929-1dca-4bec-ab04-80a14882df1e" providerId="ADAL" clId="{7DFB381E-49EF-4F16-9CF0-0444167F9A69}" dt="2026-04-15T21:47:38.750" v="189" actId="962"/>
          <ac:picMkLst>
            <pc:docMk/>
            <pc:sldMk cId="3994102259" sldId="297"/>
            <ac:picMk id="7" creationId="{1C127C11-9310-0A07-218E-333641355D77}"/>
          </ac:picMkLst>
        </pc:picChg>
      </pc:sldChg>
      <pc:sldChg chg="modSp mod">
        <pc:chgData name="Tamara Ivins" userId="e3c2b929-1dca-4bec-ab04-80a14882df1e" providerId="ADAL" clId="{7DFB381E-49EF-4F16-9CF0-0444167F9A69}" dt="2026-04-15T21:46:45.836" v="179" actId="962"/>
        <pc:sldMkLst>
          <pc:docMk/>
          <pc:sldMk cId="1344364442" sldId="338"/>
        </pc:sldMkLst>
        <pc:spChg chg="mod">
          <ac:chgData name="Tamara Ivins" userId="e3c2b929-1dca-4bec-ab04-80a14882df1e" providerId="ADAL" clId="{7DFB381E-49EF-4F16-9CF0-0444167F9A69}" dt="2026-04-15T21:46:36.733" v="178" actId="33553"/>
          <ac:spMkLst>
            <pc:docMk/>
            <pc:sldMk cId="1344364442" sldId="338"/>
            <ac:spMk id="2" creationId="{71D3D3F5-5F3F-FCF4-4126-D8588FA99205}"/>
          </ac:spMkLst>
        </pc:spChg>
        <pc:picChg chg="mod">
          <ac:chgData name="Tamara Ivins" userId="e3c2b929-1dca-4bec-ab04-80a14882df1e" providerId="ADAL" clId="{7DFB381E-49EF-4F16-9CF0-0444167F9A69}" dt="2026-04-15T21:42:55.341" v="34" actId="962"/>
          <ac:picMkLst>
            <pc:docMk/>
            <pc:sldMk cId="1344364442" sldId="338"/>
            <ac:picMk id="3" creationId="{50B7503F-60D4-1162-9EF6-C43925BBD0E4}"/>
          </ac:picMkLst>
        </pc:picChg>
        <pc:picChg chg="mod">
          <ac:chgData name="Tamara Ivins" userId="e3c2b929-1dca-4bec-ab04-80a14882df1e" providerId="ADAL" clId="{7DFB381E-49EF-4F16-9CF0-0444167F9A69}" dt="2026-04-15T21:46:45.836" v="179" actId="962"/>
          <ac:picMkLst>
            <pc:docMk/>
            <pc:sldMk cId="1344364442" sldId="338"/>
            <ac:picMk id="4" creationId="{2E041372-BAD3-84B5-2889-5ACEEBB029D2}"/>
          </ac:picMkLst>
        </pc:picChg>
      </pc:sldChg>
      <pc:sldChg chg="modSp mod">
        <pc:chgData name="Tamara Ivins" userId="e3c2b929-1dca-4bec-ab04-80a14882df1e" providerId="ADAL" clId="{7DFB381E-49EF-4F16-9CF0-0444167F9A69}" dt="2026-04-15T21:46:22.804" v="177" actId="33553"/>
        <pc:sldMkLst>
          <pc:docMk/>
          <pc:sldMk cId="401977520" sldId="339"/>
        </pc:sldMkLst>
        <pc:spChg chg="mod">
          <ac:chgData name="Tamara Ivins" userId="e3c2b929-1dca-4bec-ab04-80a14882df1e" providerId="ADAL" clId="{7DFB381E-49EF-4F16-9CF0-0444167F9A69}" dt="2026-04-15T21:46:22.804" v="177" actId="33553"/>
          <ac:spMkLst>
            <pc:docMk/>
            <pc:sldMk cId="401977520" sldId="339"/>
            <ac:spMk id="2" creationId="{328893FC-90DD-9A0D-84D9-71AD5AB2225C}"/>
          </ac:spMkLst>
        </pc:spChg>
        <pc:picChg chg="mod">
          <ac:chgData name="Tamara Ivins" userId="e3c2b929-1dca-4bec-ab04-80a14882df1e" providerId="ADAL" clId="{7DFB381E-49EF-4F16-9CF0-0444167F9A69}" dt="2026-04-15T21:42:47.016" v="32" actId="962"/>
          <ac:picMkLst>
            <pc:docMk/>
            <pc:sldMk cId="401977520" sldId="339"/>
            <ac:picMk id="3" creationId="{03C2EB25-4D4A-DA71-9486-D742271D83E4}"/>
          </ac:picMkLst>
        </pc:picChg>
        <pc:picChg chg="mod">
          <ac:chgData name="Tamara Ivins" userId="e3c2b929-1dca-4bec-ab04-80a14882df1e" providerId="ADAL" clId="{7DFB381E-49EF-4F16-9CF0-0444167F9A69}" dt="2026-04-15T21:42:49.965" v="33" actId="962"/>
          <ac:picMkLst>
            <pc:docMk/>
            <pc:sldMk cId="401977520" sldId="339"/>
            <ac:picMk id="4" creationId="{D535354D-B84B-420D-523A-A7549B67C68C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image" Target="../media/image3.sv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image" Target="../media/image3.sv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DE4A4-0CA5-4AC1-A80E-F8A6480B0A9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7E5526A-B880-4011-9281-F29EE85A258B}">
      <dgm:prSet/>
      <dgm:spPr/>
      <dgm:t>
        <a:bodyPr/>
        <a:lstStyle/>
        <a:p>
          <a:r>
            <a:rPr lang="en-US" dirty="0"/>
            <a:t>Citations created by generative A.I. programs (incl. ChatGPT, Gemini, etc.)</a:t>
          </a:r>
        </a:p>
      </dgm:t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35FE4F6-1D5C-4D8E-A5F0-E8FCE12968A0}" type="parTrans" cxnId="{90C01C52-3E87-4AFF-94F9-8F64AA8EA545}">
      <dgm:prSet/>
      <dgm:spPr/>
      <dgm:t>
        <a:bodyPr/>
        <a:lstStyle/>
        <a:p>
          <a:endParaRPr lang="en-US"/>
        </a:p>
      </dgm:t>
    </dgm:pt>
    <dgm:pt modelId="{B0F5CB53-8C27-4189-863C-F4A3C2618138}" type="sibTrans" cxnId="{90C01C52-3E87-4AFF-94F9-8F64AA8EA545}">
      <dgm:prSet/>
      <dgm:spPr/>
      <dgm:t>
        <a:bodyPr/>
        <a:lstStyle/>
        <a:p>
          <a:endParaRPr lang="en-US"/>
        </a:p>
      </dgm:t>
    </dgm:pt>
    <dgm:pt modelId="{0E60E4FF-B59D-40F8-9624-25A7BFD60C37}">
      <dgm:prSet/>
      <dgm:spPr/>
      <dgm:t>
        <a:bodyPr/>
        <a:lstStyle/>
        <a:p>
          <a:r>
            <a:rPr lang="en-US"/>
            <a:t>Sometimes “published” in reputable, peer-reviewed journals</a:t>
          </a:r>
        </a:p>
      </dgm:t>
    </dgm:pt>
    <dgm:pt modelId="{292DCCF8-40A1-48BB-B204-77DED20CFF1E}" type="parTrans" cxnId="{9B57AB9A-9CF7-4F7D-9C86-F5237C278287}">
      <dgm:prSet/>
      <dgm:spPr/>
      <dgm:t>
        <a:bodyPr/>
        <a:lstStyle/>
        <a:p>
          <a:endParaRPr lang="en-US"/>
        </a:p>
      </dgm:t>
    </dgm:pt>
    <dgm:pt modelId="{5FE9F4B7-293E-4C74-9B8F-0D2A94210CF0}" type="sibTrans" cxnId="{9B57AB9A-9CF7-4F7D-9C86-F5237C278287}">
      <dgm:prSet/>
      <dgm:spPr/>
      <dgm:t>
        <a:bodyPr/>
        <a:lstStyle/>
        <a:p>
          <a:endParaRPr lang="en-US"/>
        </a:p>
      </dgm:t>
    </dgm:pt>
    <dgm:pt modelId="{31CB0976-3909-4924-9A63-093F74037803}">
      <dgm:prSet/>
      <dgm:spPr/>
      <dgm:t>
        <a:bodyPr/>
        <a:lstStyle/>
        <a:p>
          <a:r>
            <a:rPr lang="en-US"/>
            <a:t>Often “written” by authoritative authors in the field</a:t>
          </a:r>
        </a:p>
      </dgm:t>
    </dgm:pt>
    <dgm:pt modelId="{C9280478-1C4A-4F4F-B514-022CA58104BE}" type="parTrans" cxnId="{450E05A0-7B35-48E0-A5E2-AFC8C374A332}">
      <dgm:prSet/>
      <dgm:spPr/>
      <dgm:t>
        <a:bodyPr/>
        <a:lstStyle/>
        <a:p>
          <a:endParaRPr lang="en-US"/>
        </a:p>
      </dgm:t>
    </dgm:pt>
    <dgm:pt modelId="{089169FB-4B59-40D4-85AB-436B1CCE6055}" type="sibTrans" cxnId="{450E05A0-7B35-48E0-A5E2-AFC8C374A332}">
      <dgm:prSet/>
      <dgm:spPr/>
      <dgm:t>
        <a:bodyPr/>
        <a:lstStyle/>
        <a:p>
          <a:endParaRPr lang="en-US"/>
        </a:p>
      </dgm:t>
    </dgm:pt>
    <dgm:pt modelId="{8F83B688-47DF-4077-80A8-02266F0A7A80}">
      <dgm:prSet/>
      <dgm:spPr/>
      <dgm:t>
        <a:bodyPr/>
        <a:lstStyle/>
        <a:p>
          <a:r>
            <a:rPr lang="en-US"/>
            <a:t>Occasionally, with an authentic looking DOI</a:t>
          </a:r>
        </a:p>
      </dgm:t>
    </dgm:pt>
    <dgm:pt modelId="{36BC3B8E-586B-4E9A-B713-5951901E7EA4}" type="parTrans" cxnId="{08C66177-6723-49CD-B5A9-D96DFC2CC441}">
      <dgm:prSet/>
      <dgm:spPr/>
      <dgm:t>
        <a:bodyPr/>
        <a:lstStyle/>
        <a:p>
          <a:endParaRPr lang="en-US"/>
        </a:p>
      </dgm:t>
    </dgm:pt>
    <dgm:pt modelId="{0CCC3F29-2DE2-4F14-A45C-DFFDD2F56A75}" type="sibTrans" cxnId="{08C66177-6723-49CD-B5A9-D96DFC2CC441}">
      <dgm:prSet/>
      <dgm:spPr/>
      <dgm:t>
        <a:bodyPr/>
        <a:lstStyle/>
        <a:p>
          <a:endParaRPr lang="en-US"/>
        </a:p>
      </dgm:t>
    </dgm:pt>
    <dgm:pt modelId="{854A01E7-1C67-4D56-948E-6741FF4E6D8B}" type="pres">
      <dgm:prSet presAssocID="{FE8DE4A4-0CA5-4AC1-A80E-F8A6480B0A94}" presName="root" presStyleCnt="0">
        <dgm:presLayoutVars>
          <dgm:dir/>
          <dgm:resizeHandles val="exact"/>
        </dgm:presLayoutVars>
      </dgm:prSet>
      <dgm:spPr/>
    </dgm:pt>
    <dgm:pt modelId="{2D2E24EF-3264-4942-825B-F0C691FB2AF2}" type="pres">
      <dgm:prSet presAssocID="{17E5526A-B880-4011-9281-F29EE85A258B}" presName="compNode" presStyleCnt="0"/>
      <dgm:spPr/>
    </dgm:pt>
    <dgm:pt modelId="{51446FB6-464F-4639-951A-AE2660AD40EE}" type="pres">
      <dgm:prSet presAssocID="{17E5526A-B880-4011-9281-F29EE85A258B}" presName="bgRect" presStyleLbl="bgShp" presStyleIdx="0" presStyleCnt="4"/>
      <dgm:spPr/>
    </dgm:pt>
    <dgm:pt modelId="{A8703539-E3AB-42AE-86E6-7AD596D1C38E}" type="pres">
      <dgm:prSet presAssocID="{17E5526A-B880-4011-9281-F29EE85A258B}" presName="iconRect" presStyleLbl="node1" presStyleIdx="0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unny Face Outline"/>
        </a:ext>
      </dgm:extLst>
    </dgm:pt>
    <dgm:pt modelId="{737AD4DD-CEBF-49E8-A214-9527FC2E0091}" type="pres">
      <dgm:prSet presAssocID="{17E5526A-B880-4011-9281-F29EE85A258B}" presName="spaceRect" presStyleCnt="0"/>
      <dgm:spPr/>
    </dgm:pt>
    <dgm:pt modelId="{16EBC56F-42E7-4558-8B12-FA45C3117354}" type="pres">
      <dgm:prSet presAssocID="{17E5526A-B880-4011-9281-F29EE85A258B}" presName="parTx" presStyleLbl="revTx" presStyleIdx="0" presStyleCnt="4">
        <dgm:presLayoutVars>
          <dgm:chMax val="0"/>
          <dgm:chPref val="0"/>
        </dgm:presLayoutVars>
      </dgm:prSet>
      <dgm:spPr/>
    </dgm:pt>
    <dgm:pt modelId="{44D72CF1-2BC9-4836-93EB-166AAE630834}" type="pres">
      <dgm:prSet presAssocID="{B0F5CB53-8C27-4189-863C-F4A3C2618138}" presName="sibTrans" presStyleCnt="0"/>
      <dgm:spPr/>
    </dgm:pt>
    <dgm:pt modelId="{EC4F6ECF-256B-4AEE-8951-885F2496E548}" type="pres">
      <dgm:prSet presAssocID="{0E60E4FF-B59D-40F8-9624-25A7BFD60C37}" presName="compNode" presStyleCnt="0"/>
      <dgm:spPr/>
    </dgm:pt>
    <dgm:pt modelId="{B3031EFE-06B8-4800-AC88-0EBD1D3CA1EE}" type="pres">
      <dgm:prSet presAssocID="{0E60E4FF-B59D-40F8-9624-25A7BFD60C37}" presName="bgRect" presStyleLbl="bgShp" presStyleIdx="1" presStyleCnt="4"/>
      <dgm:spPr/>
    </dgm:pt>
    <dgm:pt modelId="{CBB801A3-3A3B-4EE0-951E-D6746A96F14F}" type="pres">
      <dgm:prSet presAssocID="{0E60E4FF-B59D-40F8-9624-25A7BFD60C37}" presName="iconRect" presStyleLbl="node1" presStyleIdx="1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88C073AF-7E9A-4A9F-B1B7-A98D0407B91E}" type="pres">
      <dgm:prSet presAssocID="{0E60E4FF-B59D-40F8-9624-25A7BFD60C37}" presName="spaceRect" presStyleCnt="0"/>
      <dgm:spPr/>
    </dgm:pt>
    <dgm:pt modelId="{4D921387-CFA0-4621-A3BE-7396BAF27ED6}" type="pres">
      <dgm:prSet presAssocID="{0E60E4FF-B59D-40F8-9624-25A7BFD60C37}" presName="parTx" presStyleLbl="revTx" presStyleIdx="1" presStyleCnt="4">
        <dgm:presLayoutVars>
          <dgm:chMax val="0"/>
          <dgm:chPref val="0"/>
        </dgm:presLayoutVars>
      </dgm:prSet>
      <dgm:spPr/>
    </dgm:pt>
    <dgm:pt modelId="{5E12E284-ECD0-4654-85EA-77CC38C9BC4A}" type="pres">
      <dgm:prSet presAssocID="{5FE9F4B7-293E-4C74-9B8F-0D2A94210CF0}" presName="sibTrans" presStyleCnt="0"/>
      <dgm:spPr/>
    </dgm:pt>
    <dgm:pt modelId="{D5F8325C-EE5A-4AEB-A00E-D4447FB99C4B}" type="pres">
      <dgm:prSet presAssocID="{31CB0976-3909-4924-9A63-093F74037803}" presName="compNode" presStyleCnt="0"/>
      <dgm:spPr/>
    </dgm:pt>
    <dgm:pt modelId="{34C0E907-9472-4EE5-BE2C-3168C9F2F955}" type="pres">
      <dgm:prSet presAssocID="{31CB0976-3909-4924-9A63-093F74037803}" presName="bgRect" presStyleLbl="bgShp" presStyleIdx="2" presStyleCnt="4"/>
      <dgm:spPr/>
    </dgm:pt>
    <dgm:pt modelId="{34B33591-058C-4977-B6E3-D282EADD7867}" type="pres">
      <dgm:prSet presAssocID="{31CB0976-3909-4924-9A63-093F74037803}" presName="iconRect" presStyleLbl="node1" presStyleIdx="2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650E7692-0AD0-437A-8681-269A114A03F0}" type="pres">
      <dgm:prSet presAssocID="{31CB0976-3909-4924-9A63-093F74037803}" presName="spaceRect" presStyleCnt="0"/>
      <dgm:spPr/>
    </dgm:pt>
    <dgm:pt modelId="{E6D746F7-1095-46FF-B6D1-7EFE920EDD3A}" type="pres">
      <dgm:prSet presAssocID="{31CB0976-3909-4924-9A63-093F74037803}" presName="parTx" presStyleLbl="revTx" presStyleIdx="2" presStyleCnt="4">
        <dgm:presLayoutVars>
          <dgm:chMax val="0"/>
          <dgm:chPref val="0"/>
        </dgm:presLayoutVars>
      </dgm:prSet>
      <dgm:spPr/>
    </dgm:pt>
    <dgm:pt modelId="{2946C92B-C6BE-4C22-AA83-3517EDA02CD6}" type="pres">
      <dgm:prSet presAssocID="{089169FB-4B59-40D4-85AB-436B1CCE6055}" presName="sibTrans" presStyleCnt="0"/>
      <dgm:spPr/>
    </dgm:pt>
    <dgm:pt modelId="{5A064F61-5879-453F-9997-5FAE9CEB79FA}" type="pres">
      <dgm:prSet presAssocID="{8F83B688-47DF-4077-80A8-02266F0A7A80}" presName="compNode" presStyleCnt="0"/>
      <dgm:spPr/>
    </dgm:pt>
    <dgm:pt modelId="{0C427D19-E0A0-4D7D-8872-04B14CFE0EB4}" type="pres">
      <dgm:prSet presAssocID="{8F83B688-47DF-4077-80A8-02266F0A7A80}" presName="bgRect" presStyleLbl="bgShp" presStyleIdx="3" presStyleCnt="4"/>
      <dgm:spPr/>
    </dgm:pt>
    <dgm:pt modelId="{3AFA22FF-4691-4B21-9DA0-FAC4128F643F}" type="pres">
      <dgm:prSet presAssocID="{8F83B688-47DF-4077-80A8-02266F0A7A80}" presName="iconRect" presStyleLbl="node1" presStyleIdx="3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A3C41001-0038-4852-87E4-852D5DD8A574}" type="pres">
      <dgm:prSet presAssocID="{8F83B688-47DF-4077-80A8-02266F0A7A80}" presName="spaceRect" presStyleCnt="0"/>
      <dgm:spPr/>
    </dgm:pt>
    <dgm:pt modelId="{C7F9867E-0998-4F15-A0A3-67E5F1DE1552}" type="pres">
      <dgm:prSet presAssocID="{8F83B688-47DF-4077-80A8-02266F0A7A8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C6DF55E-736D-4A3E-835C-33165FE634C6}" type="presOf" srcId="{17E5526A-B880-4011-9281-F29EE85A258B}" destId="{16EBC56F-42E7-4558-8B12-FA45C3117354}" srcOrd="0" destOrd="0" presId="urn:microsoft.com/office/officeart/2018/2/layout/IconVerticalSolidList"/>
    <dgm:cxn modelId="{AE4F484E-32BB-431B-BECE-DBE018EEFE00}" type="presOf" srcId="{FE8DE4A4-0CA5-4AC1-A80E-F8A6480B0A94}" destId="{854A01E7-1C67-4D56-948E-6741FF4E6D8B}" srcOrd="0" destOrd="0" presId="urn:microsoft.com/office/officeart/2018/2/layout/IconVerticalSolidList"/>
    <dgm:cxn modelId="{90C01C52-3E87-4AFF-94F9-8F64AA8EA545}" srcId="{FE8DE4A4-0CA5-4AC1-A80E-F8A6480B0A94}" destId="{17E5526A-B880-4011-9281-F29EE85A258B}" srcOrd="0" destOrd="0" parTransId="{635FE4F6-1D5C-4D8E-A5F0-E8FCE12968A0}" sibTransId="{B0F5CB53-8C27-4189-863C-F4A3C2618138}"/>
    <dgm:cxn modelId="{7A82ED56-09E7-4A7C-AFB8-BC543D6C941E}" type="presOf" srcId="{0E60E4FF-B59D-40F8-9624-25A7BFD60C37}" destId="{4D921387-CFA0-4621-A3BE-7396BAF27ED6}" srcOrd="0" destOrd="0" presId="urn:microsoft.com/office/officeart/2018/2/layout/IconVerticalSolidList"/>
    <dgm:cxn modelId="{08C66177-6723-49CD-B5A9-D96DFC2CC441}" srcId="{FE8DE4A4-0CA5-4AC1-A80E-F8A6480B0A94}" destId="{8F83B688-47DF-4077-80A8-02266F0A7A80}" srcOrd="3" destOrd="0" parTransId="{36BC3B8E-586B-4E9A-B713-5951901E7EA4}" sibTransId="{0CCC3F29-2DE2-4F14-A45C-DFFDD2F56A75}"/>
    <dgm:cxn modelId="{9B57AB9A-9CF7-4F7D-9C86-F5237C278287}" srcId="{FE8DE4A4-0CA5-4AC1-A80E-F8A6480B0A94}" destId="{0E60E4FF-B59D-40F8-9624-25A7BFD60C37}" srcOrd="1" destOrd="0" parTransId="{292DCCF8-40A1-48BB-B204-77DED20CFF1E}" sibTransId="{5FE9F4B7-293E-4C74-9B8F-0D2A94210CF0}"/>
    <dgm:cxn modelId="{450E05A0-7B35-48E0-A5E2-AFC8C374A332}" srcId="{FE8DE4A4-0CA5-4AC1-A80E-F8A6480B0A94}" destId="{31CB0976-3909-4924-9A63-093F74037803}" srcOrd="2" destOrd="0" parTransId="{C9280478-1C4A-4F4F-B514-022CA58104BE}" sibTransId="{089169FB-4B59-40D4-85AB-436B1CCE6055}"/>
    <dgm:cxn modelId="{36C067A3-6234-404B-95D9-E6C92DBE5732}" type="presOf" srcId="{31CB0976-3909-4924-9A63-093F74037803}" destId="{E6D746F7-1095-46FF-B6D1-7EFE920EDD3A}" srcOrd="0" destOrd="0" presId="urn:microsoft.com/office/officeart/2018/2/layout/IconVerticalSolidList"/>
    <dgm:cxn modelId="{225755D0-D1C6-4FB0-8C77-222E05C0F186}" type="presOf" srcId="{8F83B688-47DF-4077-80A8-02266F0A7A80}" destId="{C7F9867E-0998-4F15-A0A3-67E5F1DE1552}" srcOrd="0" destOrd="0" presId="urn:microsoft.com/office/officeart/2018/2/layout/IconVerticalSolidList"/>
    <dgm:cxn modelId="{A7A68344-A9C0-4638-AAD2-C9EAE8B2107D}" type="presParOf" srcId="{854A01E7-1C67-4D56-948E-6741FF4E6D8B}" destId="{2D2E24EF-3264-4942-825B-F0C691FB2AF2}" srcOrd="0" destOrd="0" presId="urn:microsoft.com/office/officeart/2018/2/layout/IconVerticalSolidList"/>
    <dgm:cxn modelId="{4D9433C0-48F9-4C82-B928-B1D471696B26}" type="presParOf" srcId="{2D2E24EF-3264-4942-825B-F0C691FB2AF2}" destId="{51446FB6-464F-4639-951A-AE2660AD40EE}" srcOrd="0" destOrd="0" presId="urn:microsoft.com/office/officeart/2018/2/layout/IconVerticalSolidList"/>
    <dgm:cxn modelId="{AF746F16-38C9-4FCE-AB6A-65712D969B36}" type="presParOf" srcId="{2D2E24EF-3264-4942-825B-F0C691FB2AF2}" destId="{A8703539-E3AB-42AE-86E6-7AD596D1C38E}" srcOrd="1" destOrd="0" presId="urn:microsoft.com/office/officeart/2018/2/layout/IconVerticalSolidList"/>
    <dgm:cxn modelId="{6347ED00-E490-46AF-A7D2-5D0F0F441956}" type="presParOf" srcId="{2D2E24EF-3264-4942-825B-F0C691FB2AF2}" destId="{737AD4DD-CEBF-49E8-A214-9527FC2E0091}" srcOrd="2" destOrd="0" presId="urn:microsoft.com/office/officeart/2018/2/layout/IconVerticalSolidList"/>
    <dgm:cxn modelId="{C2746BED-9563-4C4A-9CF0-0B8E5F4B3A29}" type="presParOf" srcId="{2D2E24EF-3264-4942-825B-F0C691FB2AF2}" destId="{16EBC56F-42E7-4558-8B12-FA45C3117354}" srcOrd="3" destOrd="0" presId="urn:microsoft.com/office/officeart/2018/2/layout/IconVerticalSolidList"/>
    <dgm:cxn modelId="{20FA91DB-300B-4781-8268-47A6BBB02178}" type="presParOf" srcId="{854A01E7-1C67-4D56-948E-6741FF4E6D8B}" destId="{44D72CF1-2BC9-4836-93EB-166AAE630834}" srcOrd="1" destOrd="0" presId="urn:microsoft.com/office/officeart/2018/2/layout/IconVerticalSolidList"/>
    <dgm:cxn modelId="{D33FFAF0-8AC6-4DF4-8D8C-04A562060AC3}" type="presParOf" srcId="{854A01E7-1C67-4D56-948E-6741FF4E6D8B}" destId="{EC4F6ECF-256B-4AEE-8951-885F2496E548}" srcOrd="2" destOrd="0" presId="urn:microsoft.com/office/officeart/2018/2/layout/IconVerticalSolidList"/>
    <dgm:cxn modelId="{DC8308CF-51B7-4416-8074-41EB5E26D750}" type="presParOf" srcId="{EC4F6ECF-256B-4AEE-8951-885F2496E548}" destId="{B3031EFE-06B8-4800-AC88-0EBD1D3CA1EE}" srcOrd="0" destOrd="0" presId="urn:microsoft.com/office/officeart/2018/2/layout/IconVerticalSolidList"/>
    <dgm:cxn modelId="{0A80C966-009B-486D-B9C6-86EA707BCC88}" type="presParOf" srcId="{EC4F6ECF-256B-4AEE-8951-885F2496E548}" destId="{CBB801A3-3A3B-4EE0-951E-D6746A96F14F}" srcOrd="1" destOrd="0" presId="urn:microsoft.com/office/officeart/2018/2/layout/IconVerticalSolidList"/>
    <dgm:cxn modelId="{8B87B5E6-E9A4-436B-9296-488F631892F1}" type="presParOf" srcId="{EC4F6ECF-256B-4AEE-8951-885F2496E548}" destId="{88C073AF-7E9A-4A9F-B1B7-A98D0407B91E}" srcOrd="2" destOrd="0" presId="urn:microsoft.com/office/officeart/2018/2/layout/IconVerticalSolidList"/>
    <dgm:cxn modelId="{3F3FB980-CEC8-4F26-A532-2E4022D78217}" type="presParOf" srcId="{EC4F6ECF-256B-4AEE-8951-885F2496E548}" destId="{4D921387-CFA0-4621-A3BE-7396BAF27ED6}" srcOrd="3" destOrd="0" presId="urn:microsoft.com/office/officeart/2018/2/layout/IconVerticalSolidList"/>
    <dgm:cxn modelId="{A2529D37-D4B7-4603-AA15-83EBA984FFAE}" type="presParOf" srcId="{854A01E7-1C67-4D56-948E-6741FF4E6D8B}" destId="{5E12E284-ECD0-4654-85EA-77CC38C9BC4A}" srcOrd="3" destOrd="0" presId="urn:microsoft.com/office/officeart/2018/2/layout/IconVerticalSolidList"/>
    <dgm:cxn modelId="{ED888A94-3CDA-46FB-ADF8-72FCEE2FF8F3}" type="presParOf" srcId="{854A01E7-1C67-4D56-948E-6741FF4E6D8B}" destId="{D5F8325C-EE5A-4AEB-A00E-D4447FB99C4B}" srcOrd="4" destOrd="0" presId="urn:microsoft.com/office/officeart/2018/2/layout/IconVerticalSolidList"/>
    <dgm:cxn modelId="{A14F0E09-AC64-4DC7-8A18-C44E0679C60E}" type="presParOf" srcId="{D5F8325C-EE5A-4AEB-A00E-D4447FB99C4B}" destId="{34C0E907-9472-4EE5-BE2C-3168C9F2F955}" srcOrd="0" destOrd="0" presId="urn:microsoft.com/office/officeart/2018/2/layout/IconVerticalSolidList"/>
    <dgm:cxn modelId="{490495CB-E4D2-4496-8DE5-58E0B5E47B6D}" type="presParOf" srcId="{D5F8325C-EE5A-4AEB-A00E-D4447FB99C4B}" destId="{34B33591-058C-4977-B6E3-D282EADD7867}" srcOrd="1" destOrd="0" presId="urn:microsoft.com/office/officeart/2018/2/layout/IconVerticalSolidList"/>
    <dgm:cxn modelId="{F5A70D63-FC2B-4BD9-BAA1-9355FF55C144}" type="presParOf" srcId="{D5F8325C-EE5A-4AEB-A00E-D4447FB99C4B}" destId="{650E7692-0AD0-437A-8681-269A114A03F0}" srcOrd="2" destOrd="0" presId="urn:microsoft.com/office/officeart/2018/2/layout/IconVerticalSolidList"/>
    <dgm:cxn modelId="{28BD2991-DFEC-4308-B8B5-89BB631011B3}" type="presParOf" srcId="{D5F8325C-EE5A-4AEB-A00E-D4447FB99C4B}" destId="{E6D746F7-1095-46FF-B6D1-7EFE920EDD3A}" srcOrd="3" destOrd="0" presId="urn:microsoft.com/office/officeart/2018/2/layout/IconVerticalSolidList"/>
    <dgm:cxn modelId="{02444459-B42E-4082-AD12-F11DB34834B2}" type="presParOf" srcId="{854A01E7-1C67-4D56-948E-6741FF4E6D8B}" destId="{2946C92B-C6BE-4C22-AA83-3517EDA02CD6}" srcOrd="5" destOrd="0" presId="urn:microsoft.com/office/officeart/2018/2/layout/IconVerticalSolidList"/>
    <dgm:cxn modelId="{6D9F20FC-EC47-4F86-A56A-CDFAA99AA1F8}" type="presParOf" srcId="{854A01E7-1C67-4D56-948E-6741FF4E6D8B}" destId="{5A064F61-5879-453F-9997-5FAE9CEB79FA}" srcOrd="6" destOrd="0" presId="urn:microsoft.com/office/officeart/2018/2/layout/IconVerticalSolidList"/>
    <dgm:cxn modelId="{ACB3935B-4471-4B9B-B6F8-CD5B60EBCAF1}" type="presParOf" srcId="{5A064F61-5879-453F-9997-5FAE9CEB79FA}" destId="{0C427D19-E0A0-4D7D-8872-04B14CFE0EB4}" srcOrd="0" destOrd="0" presId="urn:microsoft.com/office/officeart/2018/2/layout/IconVerticalSolidList"/>
    <dgm:cxn modelId="{BF437078-4A90-4E23-BC7C-D4CABF7EB1B8}" type="presParOf" srcId="{5A064F61-5879-453F-9997-5FAE9CEB79FA}" destId="{3AFA22FF-4691-4B21-9DA0-FAC4128F643F}" srcOrd="1" destOrd="0" presId="urn:microsoft.com/office/officeart/2018/2/layout/IconVerticalSolidList"/>
    <dgm:cxn modelId="{AB73AC2A-855B-4090-8FED-568C0B73E92B}" type="presParOf" srcId="{5A064F61-5879-453F-9997-5FAE9CEB79FA}" destId="{A3C41001-0038-4852-87E4-852D5DD8A574}" srcOrd="2" destOrd="0" presId="urn:microsoft.com/office/officeart/2018/2/layout/IconVerticalSolidList"/>
    <dgm:cxn modelId="{B8B9DE5E-738F-4469-AA20-4565AFB61E2B}" type="presParOf" srcId="{5A064F61-5879-453F-9997-5FAE9CEB79FA}" destId="{C7F9867E-0998-4F15-A0A3-67E5F1DE155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46FB6-464F-4639-951A-AE2660AD40EE}">
      <dsp:nvSpPr>
        <dsp:cNvPr id="0" name=""/>
        <dsp:cNvSpPr/>
      </dsp:nvSpPr>
      <dsp:spPr>
        <a:xfrm>
          <a:off x="0" y="2390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03539-E3AB-42AE-86E6-7AD596D1C38E}">
      <dsp:nvSpPr>
        <dsp:cNvPr id="0" name=""/>
        <dsp:cNvSpPr/>
      </dsp:nvSpPr>
      <dsp:spPr>
        <a:xfrm>
          <a:off x="366481" y="274979"/>
          <a:ext cx="666330" cy="66633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BC56F-42E7-4558-8B12-FA45C3117354}">
      <dsp:nvSpPr>
        <dsp:cNvPr id="0" name=""/>
        <dsp:cNvSpPr/>
      </dsp:nvSpPr>
      <dsp:spPr>
        <a:xfrm>
          <a:off x="1399293" y="2390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Citations created by generative A.I. programs (incl. ChatGPT, Gemini, etc.)</a:t>
          </a:r>
        </a:p>
      </dsp:txBody>
      <dsp:txXfrm>
        <a:off x="1399293" y="2390"/>
        <a:ext cx="4974520" cy="1211509"/>
      </dsp:txXfrm>
    </dsp:sp>
    <dsp:sp modelId="{B3031EFE-06B8-4800-AC88-0EBD1D3CA1EE}">
      <dsp:nvSpPr>
        <dsp:cNvPr id="0" name=""/>
        <dsp:cNvSpPr/>
      </dsp:nvSpPr>
      <dsp:spPr>
        <a:xfrm>
          <a:off x="0" y="1516777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801A3-3A3B-4EE0-951E-D6746A96F14F}">
      <dsp:nvSpPr>
        <dsp:cNvPr id="0" name=""/>
        <dsp:cNvSpPr/>
      </dsp:nvSpPr>
      <dsp:spPr>
        <a:xfrm>
          <a:off x="366481" y="1789366"/>
          <a:ext cx="666330" cy="66633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21387-CFA0-4621-A3BE-7396BAF27ED6}">
      <dsp:nvSpPr>
        <dsp:cNvPr id="0" name=""/>
        <dsp:cNvSpPr/>
      </dsp:nvSpPr>
      <dsp:spPr>
        <a:xfrm>
          <a:off x="1399293" y="1516777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Sometimes “published” in reputable, peer-reviewed journals</a:t>
          </a:r>
        </a:p>
      </dsp:txBody>
      <dsp:txXfrm>
        <a:off x="1399293" y="1516777"/>
        <a:ext cx="4974520" cy="1211509"/>
      </dsp:txXfrm>
    </dsp:sp>
    <dsp:sp modelId="{34C0E907-9472-4EE5-BE2C-3168C9F2F955}">
      <dsp:nvSpPr>
        <dsp:cNvPr id="0" name=""/>
        <dsp:cNvSpPr/>
      </dsp:nvSpPr>
      <dsp:spPr>
        <a:xfrm>
          <a:off x="0" y="3031163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33591-058C-4977-B6E3-D282EADD7867}">
      <dsp:nvSpPr>
        <dsp:cNvPr id="0" name=""/>
        <dsp:cNvSpPr/>
      </dsp:nvSpPr>
      <dsp:spPr>
        <a:xfrm>
          <a:off x="366481" y="3303753"/>
          <a:ext cx="666330" cy="66633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746F7-1095-46FF-B6D1-7EFE920EDD3A}">
      <dsp:nvSpPr>
        <dsp:cNvPr id="0" name=""/>
        <dsp:cNvSpPr/>
      </dsp:nvSpPr>
      <dsp:spPr>
        <a:xfrm>
          <a:off x="1399293" y="3031163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Often “written” by authoritative authors in the field</a:t>
          </a:r>
        </a:p>
      </dsp:txBody>
      <dsp:txXfrm>
        <a:off x="1399293" y="3031163"/>
        <a:ext cx="4974520" cy="1211509"/>
      </dsp:txXfrm>
    </dsp:sp>
    <dsp:sp modelId="{0C427D19-E0A0-4D7D-8872-04B14CFE0EB4}">
      <dsp:nvSpPr>
        <dsp:cNvPr id="0" name=""/>
        <dsp:cNvSpPr/>
      </dsp:nvSpPr>
      <dsp:spPr>
        <a:xfrm>
          <a:off x="0" y="4545550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A22FF-4691-4B21-9DA0-FAC4128F643F}">
      <dsp:nvSpPr>
        <dsp:cNvPr id="0" name=""/>
        <dsp:cNvSpPr/>
      </dsp:nvSpPr>
      <dsp:spPr>
        <a:xfrm>
          <a:off x="366481" y="4818139"/>
          <a:ext cx="666330" cy="66633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F9867E-0998-4F15-A0A3-67E5F1DE1552}">
      <dsp:nvSpPr>
        <dsp:cNvPr id="0" name=""/>
        <dsp:cNvSpPr/>
      </dsp:nvSpPr>
      <dsp:spPr>
        <a:xfrm>
          <a:off x="1399293" y="4545550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Occasionally, with an authentic looking DOI</a:t>
          </a:r>
        </a:p>
      </dsp:txBody>
      <dsp:txXfrm>
        <a:off x="1399293" y="4545550"/>
        <a:ext cx="4974520" cy="1211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Wednesday, April 15, 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273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8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9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7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5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755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3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6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Wednesday, April 15, 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5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Wednesday, April 15, 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19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7/amp0000789" TargetMode="External"/><Relationship Id="rId2" Type="http://schemas.openxmlformats.org/officeDocument/2006/relationships/hyperlink" Target="https://doi.org/10.1016/j.jsbtm.2023.11213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jik.2022.12.005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30D1A-C4DE-7F31-8F58-05C39C14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6373812" cy="984885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Hallucination Check:</a:t>
            </a:r>
            <a:br>
              <a:rPr lang="en-US" sz="3200" dirty="0"/>
            </a:br>
            <a:r>
              <a:rPr lang="en-US" sz="2800" dirty="0"/>
              <a:t>Verifying Sources in the Age of AI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C17CA6-D583-CFDF-98E1-0D5F5BF31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4" y="1314359"/>
            <a:ext cx="4498976" cy="435446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Stephanie Johnson, MLIS, MPS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Reference &amp; Instruction Librarian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37EA23-6703-4C96-9EEB-A408CBDD6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NU logo">
            <a:extLst>
              <a:ext uri="{FF2B5EF4-FFF2-40B4-BE49-F238E27FC236}">
                <a16:creationId xmlns:a16="http://schemas.microsoft.com/office/drawing/2014/main" id="{F28D9A60-1A04-6E73-3344-FE9A81933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12" y="334979"/>
            <a:ext cx="3771610" cy="428592"/>
          </a:xfrm>
          <a:prstGeom prst="rect">
            <a:avLst/>
          </a:prstGeom>
        </p:spPr>
      </p:pic>
      <p:pic>
        <p:nvPicPr>
          <p:cNvPr id="12" name="Picture 11" descr="A person looking at a computer screen">
            <a:extLst>
              <a:ext uri="{FF2B5EF4-FFF2-40B4-BE49-F238E27FC236}">
                <a16:creationId xmlns:a16="http://schemas.microsoft.com/office/drawing/2014/main" id="{278FD6AB-B13E-7409-96B5-3C2AC83C3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36"/>
          <a:stretch/>
        </p:blipFill>
        <p:spPr>
          <a:xfrm>
            <a:off x="0" y="2005780"/>
            <a:ext cx="12192000" cy="505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99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34BE1-83BF-F5FC-22D7-07F9A55F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6F08-0756-8DA3-D5A5-F00510AC0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960" y="1680579"/>
            <a:ext cx="8986427" cy="3979625"/>
          </a:xfrm>
        </p:spPr>
        <p:txBody>
          <a:bodyPr/>
          <a:lstStyle/>
          <a:p>
            <a:r>
              <a:rPr lang="en-US" dirty="0"/>
              <a:t>DOIs that lead no where or lead to completely different articles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unique string of numbers and letters that identifies a document or article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permanent, so they always refer to the same article, regardless of its location on the web </a:t>
            </a:r>
            <a:endParaRPr lang="en-US" dirty="0"/>
          </a:p>
          <a:p>
            <a:r>
              <a:rPr lang="en-US" dirty="0"/>
              <a:t>Most often hallucinated years were 2018, 2019, 2020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CAUTION:</a:t>
            </a:r>
            <a:r>
              <a:rPr lang="en-US" dirty="0">
                <a:solidFill>
                  <a:srgbClr val="EEF0FF"/>
                </a:solidFill>
              </a:rPr>
              <a:t> study was conducted in 2023, so this may have changed</a:t>
            </a:r>
            <a:endParaRPr lang="en-US" dirty="0"/>
          </a:p>
          <a:p>
            <a:r>
              <a:rPr lang="en-US" dirty="0"/>
              <a:t>Repeated use of the same authors</a:t>
            </a:r>
          </a:p>
          <a:p>
            <a:r>
              <a:rPr lang="en-US" dirty="0"/>
              <a:t>Repeated use of the same journals</a:t>
            </a:r>
          </a:p>
        </p:txBody>
      </p:sp>
    </p:spTree>
    <p:extLst>
      <p:ext uri="{BB962C8B-B14F-4D97-AF65-F5344CB8AC3E}">
        <p14:creationId xmlns:p14="http://schemas.microsoft.com/office/powerpoint/2010/main" val="2673336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DB517-C906-43B8-B1CF-8C05BB6C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MEAN?!</a:t>
            </a:r>
          </a:p>
        </p:txBody>
      </p:sp>
    </p:spTree>
    <p:extLst>
      <p:ext uri="{BB962C8B-B14F-4D97-AF65-F5344CB8AC3E}">
        <p14:creationId xmlns:p14="http://schemas.microsoft.com/office/powerpoint/2010/main" val="2011981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AEAFC-11DA-BACA-E728-C1669896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Trust but Verify</a:t>
            </a:r>
          </a:p>
        </p:txBody>
      </p:sp>
    </p:spTree>
    <p:extLst>
      <p:ext uri="{BB962C8B-B14F-4D97-AF65-F5344CB8AC3E}">
        <p14:creationId xmlns:p14="http://schemas.microsoft.com/office/powerpoint/2010/main" val="2275672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C3CC1-9DF0-9A05-4ECC-AA259CB59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6FCFF-BB8F-25D3-DF27-A0D530DD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Trust but Verify</a:t>
            </a:r>
          </a:p>
        </p:txBody>
      </p:sp>
      <p:sp>
        <p:nvSpPr>
          <p:cNvPr id="4" name="Multiplication Sign 3" descr="x">
            <a:extLst>
              <a:ext uri="{FF2B5EF4-FFF2-40B4-BE49-F238E27FC236}">
                <a16:creationId xmlns:a16="http://schemas.microsoft.com/office/drawing/2014/main" id="{1CAED582-E554-A6E8-6553-9F0CBBE4B24D}"/>
              </a:ext>
            </a:extLst>
          </p:cNvPr>
          <p:cNvSpPr/>
          <p:nvPr/>
        </p:nvSpPr>
        <p:spPr>
          <a:xfrm>
            <a:off x="3574561" y="2060795"/>
            <a:ext cx="3213980" cy="2736410"/>
          </a:xfrm>
          <a:prstGeom prst="mathMultiply">
            <a:avLst>
              <a:gd name="adj1" fmla="val 1202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26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78515-8033-DE44-9FF6-0B6D1E870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2ECF-349C-0D5F-E206-D63150BDA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Hallucinated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94A96-2B1A-22B2-632A-B98642C93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Critical race theory in education and 	organizational studies: A comprehensive review. 	</a:t>
            </a:r>
            <a:r>
              <a:rPr lang="en-US" sz="3200" i="1" dirty="0"/>
              <a:t>Educational Equity Journal</a:t>
            </a:r>
            <a:r>
              <a:rPr lang="en-US" sz="3200" dirty="0"/>
              <a:t>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7613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953FB-49AF-A881-70BF-D07C78E92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097" y="550799"/>
            <a:ext cx="7955365" cy="5542025"/>
          </a:xfrm>
        </p:spPr>
        <p:txBody>
          <a:bodyPr/>
          <a:lstStyle/>
          <a:p>
            <a:r>
              <a:rPr lang="en-US" dirty="0"/>
              <a:t>Google Scholar</a:t>
            </a:r>
            <a:br>
              <a:rPr lang="en-US" dirty="0"/>
            </a:br>
            <a:r>
              <a:rPr lang="en-US" sz="4000" dirty="0"/>
              <a:t>scholar.google.com</a:t>
            </a:r>
          </a:p>
        </p:txBody>
      </p:sp>
    </p:spTree>
    <p:extLst>
      <p:ext uri="{BB962C8B-B14F-4D97-AF65-F5344CB8AC3E}">
        <p14:creationId xmlns:p14="http://schemas.microsoft.com/office/powerpoint/2010/main" val="1513804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oogle scholar">
            <a:extLst>
              <a:ext uri="{FF2B5EF4-FFF2-40B4-BE49-F238E27FC236}">
                <a16:creationId xmlns:a16="http://schemas.microsoft.com/office/drawing/2014/main" id="{FFEC5332-17B1-2A47-BEB3-5EC657224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89" y="1732229"/>
            <a:ext cx="10180621" cy="33935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790012-F31D-2C7B-880B-333E503DF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Google scholar</a:t>
            </a:r>
          </a:p>
        </p:txBody>
      </p:sp>
    </p:spTree>
    <p:extLst>
      <p:ext uri="{BB962C8B-B14F-4D97-AF65-F5344CB8AC3E}">
        <p14:creationId xmlns:p14="http://schemas.microsoft.com/office/powerpoint/2010/main" val="702418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38743-790D-19FB-C2BF-5122566F0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n unsuccessful article search in google scholar">
            <a:extLst>
              <a:ext uri="{FF2B5EF4-FFF2-40B4-BE49-F238E27FC236}">
                <a16:creationId xmlns:a16="http://schemas.microsoft.com/office/drawing/2014/main" id="{2AE91CE5-B34E-1AD6-8EE7-640D98C3F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00" y="1398681"/>
            <a:ext cx="10409800" cy="4060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B96E63-5DFA-8DA4-337F-DA3C8C73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Google scholar 2</a:t>
            </a:r>
          </a:p>
        </p:txBody>
      </p:sp>
    </p:spTree>
    <p:extLst>
      <p:ext uri="{BB962C8B-B14F-4D97-AF65-F5344CB8AC3E}">
        <p14:creationId xmlns:p14="http://schemas.microsoft.com/office/powerpoint/2010/main" val="1864684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AB6E0-B4F7-3A2C-4D3C-D69C7FD09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D9E3-D542-6278-BF8F-58465BD3A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Catalog Search</a:t>
            </a:r>
            <a:br>
              <a:rPr lang="en-US" dirty="0"/>
            </a:br>
            <a:r>
              <a:rPr lang="en-US" sz="40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1950782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858F1-BB32-9869-EF8F-7843EB3BA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the library homepage">
            <a:extLst>
              <a:ext uri="{FF2B5EF4-FFF2-40B4-BE49-F238E27FC236}">
                <a16:creationId xmlns:a16="http://schemas.microsoft.com/office/drawing/2014/main" id="{D8A0610C-DA0A-3D58-5A07-01C4CCFFC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50" y="1397877"/>
            <a:ext cx="11635299" cy="4062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F49EDC-121E-214D-075A-CE4C73425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Navigator search</a:t>
            </a:r>
          </a:p>
        </p:txBody>
      </p:sp>
    </p:spTree>
    <p:extLst>
      <p:ext uri="{BB962C8B-B14F-4D97-AF65-F5344CB8AC3E}">
        <p14:creationId xmlns:p14="http://schemas.microsoft.com/office/powerpoint/2010/main" val="79935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4E68D2-4135-6C7B-6983-573A0495D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3565525" cy="5543549"/>
          </a:xfrm>
        </p:spPr>
        <p:txBody>
          <a:bodyPr wrap="square" anchor="ctr">
            <a:normAutofit/>
          </a:bodyPr>
          <a:lstStyle/>
          <a:p>
            <a:r>
              <a:rPr lang="en-US" sz="3700" dirty="0"/>
              <a:t>What are “hallucinated” citations?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9899A3-416E-4DB5-846D-023526052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9" y="0"/>
            <a:ext cx="7641102" cy="6858000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B5E69D3-ADB2-12CC-8FEF-3CCC031DE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72103"/>
              </p:ext>
            </p:extLst>
          </p:nvPr>
        </p:nvGraphicFramePr>
        <p:xfrm>
          <a:off x="5267325" y="549275"/>
          <a:ext cx="6373814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806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4B771-8FB5-F54D-35DC-B2DDEF1CD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n unsuccessful article search in the library database">
            <a:extLst>
              <a:ext uri="{FF2B5EF4-FFF2-40B4-BE49-F238E27FC236}">
                <a16:creationId xmlns:a16="http://schemas.microsoft.com/office/drawing/2014/main" id="{F897EE0A-13A8-DEC6-6367-732AEC28B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66682"/>
            <a:ext cx="10972800" cy="27246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22BC83-776C-2399-1BE2-B97E44983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Navigator search failed search</a:t>
            </a:r>
          </a:p>
        </p:txBody>
      </p:sp>
    </p:spTree>
    <p:extLst>
      <p:ext uri="{BB962C8B-B14F-4D97-AF65-F5344CB8AC3E}">
        <p14:creationId xmlns:p14="http://schemas.microsoft.com/office/powerpoint/2010/main" val="2975320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7C155-F75D-45F0-2F5B-39A4C59FC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6EA3-BDD2-4530-FE7A-711726BD2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Journal Search</a:t>
            </a:r>
            <a:br>
              <a:rPr lang="en-US" dirty="0"/>
            </a:br>
            <a:r>
              <a:rPr lang="en-US" sz="40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3821127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B1DA-B8FD-FC8F-0A42-FB3B2B610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the library homepage">
            <a:extLst>
              <a:ext uri="{FF2B5EF4-FFF2-40B4-BE49-F238E27FC236}">
                <a16:creationId xmlns:a16="http://schemas.microsoft.com/office/drawing/2014/main" id="{EF963733-098F-B0B0-2879-4A07C023E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1" y="1491302"/>
            <a:ext cx="11226297" cy="38753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4955E3-1944-3964-8581-FAD5BBEB2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Navigator search journal title search</a:t>
            </a:r>
          </a:p>
        </p:txBody>
      </p:sp>
    </p:spTree>
    <p:extLst>
      <p:ext uri="{BB962C8B-B14F-4D97-AF65-F5344CB8AC3E}">
        <p14:creationId xmlns:p14="http://schemas.microsoft.com/office/powerpoint/2010/main" val="1418235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8680B-9275-5EA5-9951-C41AA7E52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n unsuccessful journal title search in the library database">
            <a:extLst>
              <a:ext uri="{FF2B5EF4-FFF2-40B4-BE49-F238E27FC236}">
                <a16:creationId xmlns:a16="http://schemas.microsoft.com/office/drawing/2014/main" id="{77F29C5B-6B4E-3EFD-6B48-1C779194F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5"/>
          <a:stretch/>
        </p:blipFill>
        <p:spPr>
          <a:xfrm>
            <a:off x="455472" y="1043345"/>
            <a:ext cx="11281056" cy="47713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838A56-158E-867C-1091-E55E4A49E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Navigator search failed journal title search</a:t>
            </a:r>
          </a:p>
        </p:txBody>
      </p:sp>
    </p:spTree>
    <p:extLst>
      <p:ext uri="{BB962C8B-B14F-4D97-AF65-F5344CB8AC3E}">
        <p14:creationId xmlns:p14="http://schemas.microsoft.com/office/powerpoint/2010/main" val="1562859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AC117-C5D8-AA84-6AFE-64DA890C1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0ABA-BE83-0ECA-DE13-A562ED27E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Google Search</a:t>
            </a:r>
            <a:br>
              <a:rPr lang="en-US" dirty="0"/>
            </a:br>
            <a:r>
              <a:rPr lang="en-US" sz="4000" dirty="0"/>
              <a:t>google.com</a:t>
            </a:r>
          </a:p>
        </p:txBody>
      </p:sp>
    </p:spTree>
    <p:extLst>
      <p:ext uri="{BB962C8B-B14F-4D97-AF65-F5344CB8AC3E}">
        <p14:creationId xmlns:p14="http://schemas.microsoft.com/office/powerpoint/2010/main" val="3871873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2FD89-9912-8577-AD79-B85ECF39E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an article title search in Google">
            <a:extLst>
              <a:ext uri="{FF2B5EF4-FFF2-40B4-BE49-F238E27FC236}">
                <a16:creationId xmlns:a16="http://schemas.microsoft.com/office/drawing/2014/main" id="{F60A2778-A60E-FC5E-0D30-CE54912DC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8" y="1132064"/>
            <a:ext cx="11457583" cy="45938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1C8930-4BFA-37CF-C07A-FF2B1F461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Google search</a:t>
            </a:r>
          </a:p>
        </p:txBody>
      </p:sp>
    </p:spTree>
    <p:extLst>
      <p:ext uri="{BB962C8B-B14F-4D97-AF65-F5344CB8AC3E}">
        <p14:creationId xmlns:p14="http://schemas.microsoft.com/office/powerpoint/2010/main" val="3670662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6A87A-D9EF-009B-F21E-F48032DC4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of an unsucessful article title search in Google">
            <a:extLst>
              <a:ext uri="{FF2B5EF4-FFF2-40B4-BE49-F238E27FC236}">
                <a16:creationId xmlns:a16="http://schemas.microsoft.com/office/drawing/2014/main" id="{6A20C4EF-DAB0-9CC6-2C49-FA288BFB1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" r="24608"/>
          <a:stretch/>
        </p:blipFill>
        <p:spPr>
          <a:xfrm>
            <a:off x="1321879" y="430319"/>
            <a:ext cx="9548241" cy="59973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D69EE-E0D2-37D2-7B8B-4BEC19B85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Failed Google search</a:t>
            </a:r>
          </a:p>
        </p:txBody>
      </p:sp>
    </p:spTree>
    <p:extLst>
      <p:ext uri="{BB962C8B-B14F-4D97-AF65-F5344CB8AC3E}">
        <p14:creationId xmlns:p14="http://schemas.microsoft.com/office/powerpoint/2010/main" val="3926696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EC7FD-2DA3-67F3-B856-8C41305C5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45C84-A549-78CA-9B2E-9BB0C4F7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 Checker</a:t>
            </a:r>
            <a:br>
              <a:rPr lang="en-US" dirty="0"/>
            </a:br>
            <a:r>
              <a:rPr lang="en-US" sz="4000" dirty="0"/>
              <a:t>doi.org</a:t>
            </a:r>
          </a:p>
        </p:txBody>
      </p:sp>
    </p:spTree>
    <p:extLst>
      <p:ext uri="{BB962C8B-B14F-4D97-AF65-F5344CB8AC3E}">
        <p14:creationId xmlns:p14="http://schemas.microsoft.com/office/powerpoint/2010/main" val="1590524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FAFC9-6331-38FC-4672-006851FEA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an unsuccessful doi search">
            <a:extLst>
              <a:ext uri="{FF2B5EF4-FFF2-40B4-BE49-F238E27FC236}">
                <a16:creationId xmlns:a16="http://schemas.microsoft.com/office/drawing/2014/main" id="{55245C61-94DA-7295-310D-C1E85CE40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/>
          <a:stretch/>
        </p:blipFill>
        <p:spPr>
          <a:xfrm>
            <a:off x="715272" y="1352482"/>
            <a:ext cx="10761455" cy="41530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0303A1-7C1C-D52B-D436-C20B77419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Failed </a:t>
            </a:r>
            <a:r>
              <a:rPr lang="en-US" dirty="0" err="1"/>
              <a:t>doi</a:t>
            </a:r>
            <a:r>
              <a:rPr lang="en-US" dirty="0"/>
              <a:t> search</a:t>
            </a:r>
          </a:p>
        </p:txBody>
      </p:sp>
    </p:spTree>
    <p:extLst>
      <p:ext uri="{BB962C8B-B14F-4D97-AF65-F5344CB8AC3E}">
        <p14:creationId xmlns:p14="http://schemas.microsoft.com/office/powerpoint/2010/main" val="3239242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CC85B-A0CB-2919-F26A-D83A26B54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0431C-158D-D2F5-D050-3CF2C619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Crossref</a:t>
            </a:r>
            <a:br>
              <a:rPr lang="en-US" dirty="0"/>
            </a:br>
            <a:r>
              <a:rPr lang="en-US" sz="4000" dirty="0"/>
              <a:t>crossref.org</a:t>
            </a:r>
          </a:p>
        </p:txBody>
      </p:sp>
    </p:spTree>
    <p:extLst>
      <p:ext uri="{BB962C8B-B14F-4D97-AF65-F5344CB8AC3E}">
        <p14:creationId xmlns:p14="http://schemas.microsoft.com/office/powerpoint/2010/main" val="16323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B680C-A217-03A9-721A-8A56A514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Numbers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FBD55F-04D5-3DBC-09A1-5A7D8CD5B92E}"/>
              </a:ext>
            </a:extLst>
          </p:cNvPr>
          <p:cNvSpPr txBox="1"/>
          <p:nvPr/>
        </p:nvSpPr>
        <p:spPr>
          <a:xfrm>
            <a:off x="996696" y="2386584"/>
            <a:ext cx="105704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1/1/2022-12/31/2022: 	0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1/1/2023-12/31/2023:	9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1/1/2024-12/31/2024:	45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1/1/2025-12/31/2025:	107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1/1/2026-04/15/2026:	22</a:t>
            </a:r>
          </a:p>
        </p:txBody>
      </p:sp>
    </p:spTree>
    <p:extLst>
      <p:ext uri="{BB962C8B-B14F-4D97-AF65-F5344CB8AC3E}">
        <p14:creationId xmlns:p14="http://schemas.microsoft.com/office/powerpoint/2010/main" val="29781057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17F7-4584-9552-622E-8494DA45D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of an article title search in crossref">
            <a:extLst>
              <a:ext uri="{FF2B5EF4-FFF2-40B4-BE49-F238E27FC236}">
                <a16:creationId xmlns:a16="http://schemas.microsoft.com/office/drawing/2014/main" id="{62D0411D-20A8-9FDD-A6AA-5EB7586B8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40" y="1209280"/>
            <a:ext cx="9976919" cy="4439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34C836-9D2E-2F7D-E9BC-B2A07865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failed </a:t>
            </a:r>
            <a:r>
              <a:rPr lang="en-US" dirty="0" err="1"/>
              <a:t>crossref</a:t>
            </a:r>
            <a:r>
              <a:rPr lang="en-US" dirty="0"/>
              <a:t> search</a:t>
            </a:r>
          </a:p>
        </p:txBody>
      </p:sp>
    </p:spTree>
    <p:extLst>
      <p:ext uri="{BB962C8B-B14F-4D97-AF65-F5344CB8AC3E}">
        <p14:creationId xmlns:p14="http://schemas.microsoft.com/office/powerpoint/2010/main" val="1885800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5B109-B951-C5D6-5614-CB2AD352D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an unsuccessful article title search in Crossref">
            <a:extLst>
              <a:ext uri="{FF2B5EF4-FFF2-40B4-BE49-F238E27FC236}">
                <a16:creationId xmlns:a16="http://schemas.microsoft.com/office/drawing/2014/main" id="{9C0BA5F1-72E6-8373-89C8-D6BA62F49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34" y="1029542"/>
            <a:ext cx="10486931" cy="4798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F2DEA8-7B43-402A-9074-90791CC6F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-295465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dirty="0"/>
              <a:t>Failed </a:t>
            </a:r>
            <a:r>
              <a:rPr lang="en-US" dirty="0" err="1"/>
              <a:t>Crossref</a:t>
            </a:r>
            <a:r>
              <a:rPr lang="en-US" dirty="0"/>
              <a:t> search 2</a:t>
            </a:r>
          </a:p>
        </p:txBody>
      </p:sp>
    </p:spTree>
    <p:extLst>
      <p:ext uri="{BB962C8B-B14F-4D97-AF65-F5344CB8AC3E}">
        <p14:creationId xmlns:p14="http://schemas.microsoft.com/office/powerpoint/2010/main" val="3040336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D29B1-7138-38FE-1281-BD58C6F9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&amp;/or Student Hallucinations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9592C-2C1A-E2A6-ED59-0BDF70A6F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1600" cy="3979625"/>
          </a:xfrm>
        </p:spPr>
        <p:txBody>
          <a:bodyPr>
            <a:normAutofit/>
          </a:bodyPr>
          <a:lstStyle/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Liu, X., Zhang, Y., &amp; Wang, P. (2023). Barriers to digital transformation in SMEs: A focus on skill 	gaps and resource limitations.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Small Business and Technology Management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	30(2), 112-130. 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https://doi.org/10.1016/j.jsbtm.2023.112130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Nwaiwu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F., Belgrave, L. S., &amp; </a:t>
            </a:r>
            <a:r>
              <a:rPr lang="en-US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Kamoun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F. (2020). Understanding digital transformation in small and 	medium enterprises: A systematic review. </a:t>
            </a:r>
            <a:r>
              <a:rPr lang="en-US" sz="20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Journal of Small Business Management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58(1), 	1-29.</a:t>
            </a: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Spencer, M. B. (2021). The psychological costs of racism: Microaggressions, isolation, and the 	impact on Black men in STEM leadership.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Psychology in Leadership, 10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(4), 771-783. 	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https://doi.org/10.1037/amp0000789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Teh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W., Chong, S., &amp; Ismail, S. (2023). Digital transformation readiness: A study of SMEs in the 	ASEAN region.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Innovation and Knowledge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8(2), 45-57. 	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https://doi.org/10.1016/j.jik.2022.12.005</a:t>
            </a:r>
            <a:endParaRPr lang="en-US" sz="2000" b="0" u="sng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7385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B96CA-6A4C-A5D5-7CBE-C1405A999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C2EB25-4D4A-DA71-9486-D742271D83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7809" b="69717"/>
          <a:stretch>
            <a:fillRect/>
          </a:stretch>
        </p:blipFill>
        <p:spPr>
          <a:xfrm>
            <a:off x="-15783" y="-10137"/>
            <a:ext cx="12201898" cy="1544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8893FC-90DD-9A0D-84D9-71AD5AB2225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126451" y="216331"/>
            <a:ext cx="11687301" cy="8493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38063" tIns="38063" rIns="38063" bIns="38063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Calibri"/>
              </a:rPr>
              <a:t>Real or Hallucinations</a:t>
            </a: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003A92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Calibri"/>
              </a:rPr>
              <a:t>?</a:t>
            </a:r>
            <a:endParaRPr kumimoji="0" lang="en-US" sz="43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21B4D9-0E35-3C00-2218-5A2A0F78FD68}"/>
              </a:ext>
            </a:extLst>
          </p:cNvPr>
          <p:cNvSpPr txBox="1"/>
          <p:nvPr/>
        </p:nvSpPr>
        <p:spPr>
          <a:xfrm>
            <a:off x="579474" y="1065697"/>
            <a:ext cx="9338623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877" indent="-478877"/>
            <a:r>
              <a:rPr lang="en-US" sz="1500" dirty="0"/>
              <a:t>Allen, J. G., Croteau, K., &amp; Lord, D. (2023). The effects of induction and mentoring programs on early-career teacher outcomes: A meta-analysis. </a:t>
            </a:r>
            <a:r>
              <a:rPr lang="en-US" sz="1500" i="1" dirty="0"/>
              <a:t>Teaching and Teacher Education</a:t>
            </a:r>
            <a:r>
              <a:rPr lang="en-US" sz="1500" dirty="0"/>
              <a:t>, </a:t>
            </a:r>
            <a:r>
              <a:rPr lang="en-US" sz="1500" i="1" dirty="0"/>
              <a:t>127</a:t>
            </a:r>
            <a:r>
              <a:rPr lang="en-US" sz="1500" dirty="0"/>
              <a:t>, 104031. 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/10.1016/j.tate.2023.104031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 err="1"/>
              <a:t>Amemasor</a:t>
            </a:r>
            <a:r>
              <a:rPr lang="en-US" sz="1500" dirty="0"/>
              <a:t>, S. K., Oppong, S. O., </a:t>
            </a:r>
            <a:r>
              <a:rPr lang="en-US" sz="1500" dirty="0" err="1"/>
              <a:t>Benuwa</a:t>
            </a:r>
            <a:r>
              <a:rPr lang="en-US" sz="1500" dirty="0"/>
              <a:t>, B.-B., &amp; Essel, D. D. (2025). A systematic review on the impact of teacher professional development on digital instructional integration and teaching practices. </a:t>
            </a:r>
            <a:r>
              <a:rPr lang="en-US" sz="1500" i="1" dirty="0"/>
              <a:t>Frontiers in </a:t>
            </a:r>
            <a:r>
              <a:rPr lang="en-US" sz="1500" dirty="0"/>
              <a:t> </a:t>
            </a:r>
            <a:r>
              <a:rPr lang="en-US" sz="1500" i="1" dirty="0"/>
              <a:t>Education, 10</a:t>
            </a:r>
            <a:r>
              <a:rPr lang="en-US" sz="1500" dirty="0"/>
              <a:t>. 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/10.3389/feduc.2025.1541031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/>
              <a:t>Bristol, T. J., &amp; Shirrell, M. (2019). Who leaves and who stays? Understanding teacher mobility using administrative and survey data. </a:t>
            </a:r>
            <a:r>
              <a:rPr lang="en-US" sz="1500" i="1" dirty="0"/>
              <a:t>American Educational Research Journal,</a:t>
            </a:r>
            <a:r>
              <a:rPr lang="en-US" sz="1500" dirty="0"/>
              <a:t> </a:t>
            </a:r>
            <a:r>
              <a:rPr lang="en-US" sz="1500" i="1" dirty="0"/>
              <a:t>56</a:t>
            </a:r>
            <a:r>
              <a:rPr lang="en-US" sz="1500" dirty="0"/>
              <a:t>(1), 146–177. 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/10.3102/0002831218790544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/>
              <a:t>El-</a:t>
            </a:r>
            <a:r>
              <a:rPr lang="en-US" sz="1500" dirty="0" err="1"/>
              <a:t>Hamamsy</a:t>
            </a:r>
            <a:r>
              <a:rPr lang="en-US" sz="1500" dirty="0"/>
              <a:t>, L., Monnier, E.-C., Avry, S., Chessel Lazzarotto, F., Liégeois, G., Bruno, B., Dehler </a:t>
            </a:r>
            <a:r>
              <a:rPr lang="en-US" sz="1500" dirty="0" err="1"/>
              <a:t>Zufferey</a:t>
            </a:r>
            <a:r>
              <a:rPr lang="en-US" sz="1500" dirty="0"/>
              <a:t>, J., &amp; </a:t>
            </a:r>
            <a:r>
              <a:rPr lang="en-US" sz="1500" dirty="0" err="1"/>
              <a:t>Mondada</a:t>
            </a:r>
            <a:r>
              <a:rPr lang="en-US" sz="1500" dirty="0"/>
              <a:t>, F. (2023). An adapted cascade model to scale primary school digital education curricular reforms and teacher professional development programs. </a:t>
            </a:r>
            <a:r>
              <a:rPr lang="en-US" sz="1500" i="1" dirty="0" err="1"/>
              <a:t>arXiv</a:t>
            </a:r>
            <a:r>
              <a:rPr lang="en-US" sz="1500" dirty="0"/>
              <a:t>. 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/10.48550/arXiv.2306.02751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 err="1"/>
              <a:t>Talafian</a:t>
            </a:r>
            <a:r>
              <a:rPr lang="en-US" sz="1500" dirty="0"/>
              <a:t>, H., Lundsgaard, M., Mahmood, M., Shafer, D., Stelzer, T., &amp; Kuo, E. (2023). Responsive professional development: A facilitation approach for teachers’ development in a physics teaching community of practice. </a:t>
            </a:r>
            <a:r>
              <a:rPr lang="en-US" sz="1500" i="1" dirty="0" err="1"/>
              <a:t>arXiv</a:t>
            </a:r>
            <a:r>
              <a:rPr lang="en-US" sz="1500" dirty="0"/>
              <a:t>. 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/10.48550/arXiv.2310.11375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/>
              <a:t>Wang, H., &amp; Hall, K. (2023). Digital mentoring in teacher induction: Affordances and challenges. International </a:t>
            </a:r>
            <a:r>
              <a:rPr lang="en-US" sz="1500" i="1" dirty="0"/>
              <a:t>Journal of Mentoring and Coaching in Education</a:t>
            </a:r>
            <a:r>
              <a:rPr lang="en-US" sz="1500" dirty="0"/>
              <a:t>, </a:t>
            </a:r>
            <a:r>
              <a:rPr lang="en-US" sz="1500" i="1" dirty="0"/>
              <a:t>12</a:t>
            </a:r>
            <a:r>
              <a:rPr lang="en-US" sz="1500" dirty="0"/>
              <a:t>(2), 156–172. </a:t>
            </a:r>
          </a:p>
          <a:p>
            <a:pPr marL="478877" indent="-478877"/>
            <a:r>
              <a:rPr lang="en-US" sz="1500" dirty="0"/>
              <a:t>	</a:t>
            </a:r>
            <a:r>
              <a:rPr lang="en-US" sz="1500" u="sng" dirty="0"/>
              <a:t>https://</a:t>
            </a:r>
            <a:r>
              <a:rPr lang="en-US" sz="1500" u="sng" dirty="0" err="1"/>
              <a:t>doi.org</a:t>
            </a:r>
            <a:r>
              <a:rPr lang="en-US" sz="1500" u="sng" dirty="0"/>
              <a:t>/10.1108/IJMCE-04-2022-0037</a:t>
            </a:r>
          </a:p>
          <a:p>
            <a:pPr marL="478877" indent="-478877"/>
            <a:endParaRPr lang="en-US" sz="2000" dirty="0">
              <a:solidFill>
                <a:srgbClr val="00399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35354D-B84B-420D-523A-A7549B67C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659" r="3"/>
          <a:stretch>
            <a:fillRect/>
          </a:stretch>
        </p:blipFill>
        <p:spPr>
          <a:xfrm>
            <a:off x="8490990" y="0"/>
            <a:ext cx="3695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7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26F29-B683-5178-8478-42A5E8A98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B7503F-60D4-1162-9EF6-C43925BBD0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7809" b="69717"/>
          <a:stretch>
            <a:fillRect/>
          </a:stretch>
        </p:blipFill>
        <p:spPr>
          <a:xfrm>
            <a:off x="-15783" y="-10137"/>
            <a:ext cx="12201898" cy="1544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D3D3F5-5F3F-FCF4-4126-D8588FA9920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126451" y="216331"/>
            <a:ext cx="11687301" cy="8493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38063" tIns="38063" rIns="38063" bIns="38063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defRPr sz="5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alibri"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Calibri"/>
              </a:rPr>
              <a:t>Real or Hallucinations</a:t>
            </a: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003A92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Calibri"/>
              </a:rPr>
              <a:t>?</a:t>
            </a:r>
            <a:endParaRPr kumimoji="0" lang="en-US" sz="43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46A746-2AB1-1AD8-9FFA-105F15AD426A}"/>
              </a:ext>
            </a:extLst>
          </p:cNvPr>
          <p:cNvSpPr txBox="1"/>
          <p:nvPr/>
        </p:nvSpPr>
        <p:spPr>
          <a:xfrm>
            <a:off x="579474" y="1065697"/>
            <a:ext cx="9338623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877" indent="-478877"/>
            <a:r>
              <a:rPr lang="en-US" sz="1500" strike="sngStrike" dirty="0"/>
              <a:t>Allen, J. G., Croteau, K., &amp; Lord, D. (2023). The effects of induction and mentoring programs on early-career teacher outcomes: A meta-analysis. </a:t>
            </a:r>
            <a:r>
              <a:rPr lang="en-US" sz="1500" i="1" strike="sngStrike" dirty="0"/>
              <a:t>Teaching and Teacher Education</a:t>
            </a:r>
            <a:r>
              <a:rPr lang="en-US" sz="1500" strike="sngStrike" dirty="0"/>
              <a:t>, </a:t>
            </a:r>
            <a:r>
              <a:rPr lang="en-US" sz="1500" i="1" strike="sngStrike" dirty="0"/>
              <a:t>127</a:t>
            </a:r>
            <a:r>
              <a:rPr lang="en-US" sz="1500" strike="sngStrike" dirty="0"/>
              <a:t>, 104031. </a:t>
            </a:r>
            <a:r>
              <a:rPr lang="en-US" sz="1500" u="sng" strike="sngStrike" dirty="0"/>
              <a:t>https://</a:t>
            </a:r>
            <a:r>
              <a:rPr lang="en-US" sz="1500" u="sng" strike="sngStrike" dirty="0" err="1"/>
              <a:t>doi.org</a:t>
            </a:r>
            <a:r>
              <a:rPr lang="en-US" sz="1500" u="sng" strike="sngStrike" dirty="0"/>
              <a:t>/10.1016/j.tate.2023.104031</a:t>
            </a:r>
          </a:p>
          <a:p>
            <a:pPr marL="478877" indent="-478877"/>
            <a:endParaRPr lang="en-US" sz="1500" dirty="0">
              <a:highlight>
                <a:srgbClr val="008000"/>
              </a:highlight>
            </a:endParaRPr>
          </a:p>
          <a:p>
            <a:pPr marL="478877" indent="-478877"/>
            <a:r>
              <a:rPr lang="en-US" sz="1500" dirty="0" err="1">
                <a:highlight>
                  <a:srgbClr val="008000"/>
                </a:highlight>
              </a:rPr>
              <a:t>Amemasor</a:t>
            </a:r>
            <a:r>
              <a:rPr lang="en-US" sz="1500" dirty="0">
                <a:highlight>
                  <a:srgbClr val="008000"/>
                </a:highlight>
              </a:rPr>
              <a:t>, S. K., Oppong, S. O., </a:t>
            </a:r>
            <a:r>
              <a:rPr lang="en-US" sz="1500" dirty="0" err="1">
                <a:highlight>
                  <a:srgbClr val="008000"/>
                </a:highlight>
              </a:rPr>
              <a:t>Benuwa</a:t>
            </a:r>
            <a:r>
              <a:rPr lang="en-US" sz="1500" dirty="0">
                <a:highlight>
                  <a:srgbClr val="008000"/>
                </a:highlight>
              </a:rPr>
              <a:t>, B.-B., &amp; Essel, D. D. (2025). A systematic review on the impact of teacher professional development on digital instructional integration and teaching practices. </a:t>
            </a:r>
            <a:r>
              <a:rPr lang="en-US" sz="1500" i="1" dirty="0">
                <a:highlight>
                  <a:srgbClr val="008000"/>
                </a:highlight>
              </a:rPr>
              <a:t>Frontiers in </a:t>
            </a:r>
            <a:r>
              <a:rPr lang="en-US" sz="1500" dirty="0">
                <a:highlight>
                  <a:srgbClr val="008000"/>
                </a:highlight>
              </a:rPr>
              <a:t> </a:t>
            </a:r>
            <a:r>
              <a:rPr lang="en-US" sz="1500" i="1" dirty="0">
                <a:highlight>
                  <a:srgbClr val="008000"/>
                </a:highlight>
              </a:rPr>
              <a:t>Education, 10</a:t>
            </a:r>
            <a:r>
              <a:rPr lang="en-US" sz="1500" dirty="0">
                <a:highlight>
                  <a:srgbClr val="008000"/>
                </a:highlight>
              </a:rPr>
              <a:t>. </a:t>
            </a:r>
            <a:r>
              <a:rPr lang="en-US" sz="1500" u="sng" dirty="0">
                <a:highlight>
                  <a:srgbClr val="008000"/>
                </a:highlight>
              </a:rPr>
              <a:t>https://</a:t>
            </a:r>
            <a:r>
              <a:rPr lang="en-US" sz="1500" u="sng" dirty="0" err="1">
                <a:highlight>
                  <a:srgbClr val="008000"/>
                </a:highlight>
              </a:rPr>
              <a:t>doi.org</a:t>
            </a:r>
            <a:r>
              <a:rPr lang="en-US" sz="1500" u="sng" dirty="0">
                <a:highlight>
                  <a:srgbClr val="008000"/>
                </a:highlight>
              </a:rPr>
              <a:t>/10.3389/feduc.2025.1541031</a:t>
            </a:r>
          </a:p>
          <a:p>
            <a:pPr marL="478877" indent="-478877"/>
            <a:endParaRPr lang="en-US" sz="1500" dirty="0">
              <a:highlight>
                <a:srgbClr val="00FF00"/>
              </a:highlight>
            </a:endParaRPr>
          </a:p>
          <a:p>
            <a:pPr marL="478877" indent="-478877"/>
            <a:r>
              <a:rPr lang="en-US" sz="1500" strike="sngStrike" dirty="0"/>
              <a:t>Bristol, T. J., &amp; Shirrell, M. (2019). Who leaves and who stays? Understanding teacher mobility using administrative and survey data. </a:t>
            </a:r>
            <a:r>
              <a:rPr lang="en-US" sz="1500" i="1" strike="sngStrike" dirty="0"/>
              <a:t>American Educational Research Journal,</a:t>
            </a:r>
            <a:r>
              <a:rPr lang="en-US" sz="1500" strike="sngStrike" dirty="0"/>
              <a:t> </a:t>
            </a:r>
            <a:r>
              <a:rPr lang="en-US" sz="1500" i="1" strike="sngStrike" dirty="0"/>
              <a:t>56</a:t>
            </a:r>
            <a:r>
              <a:rPr lang="en-US" sz="1500" strike="sngStrike" dirty="0"/>
              <a:t>(1), 146–177. </a:t>
            </a:r>
            <a:r>
              <a:rPr lang="en-US" sz="1500" u="sng" strike="sngStrike" dirty="0"/>
              <a:t>https://</a:t>
            </a:r>
            <a:r>
              <a:rPr lang="en-US" sz="1500" u="sng" strike="sngStrike" dirty="0" err="1"/>
              <a:t>doi.org</a:t>
            </a:r>
            <a:r>
              <a:rPr lang="en-US" sz="1500" u="sng" strike="sngStrike" dirty="0"/>
              <a:t>/10.3102/0002831218790544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>
                <a:highlight>
                  <a:srgbClr val="008000"/>
                </a:highlight>
              </a:rPr>
              <a:t>El-</a:t>
            </a:r>
            <a:r>
              <a:rPr lang="en-US" sz="1500" dirty="0" err="1">
                <a:highlight>
                  <a:srgbClr val="008000"/>
                </a:highlight>
              </a:rPr>
              <a:t>Hamamsy</a:t>
            </a:r>
            <a:r>
              <a:rPr lang="en-US" sz="1500" dirty="0">
                <a:highlight>
                  <a:srgbClr val="008000"/>
                </a:highlight>
              </a:rPr>
              <a:t>, L., Monnier, E.-C., Avry, S., Chessel Lazzarotto, F., Liégeois, G., Bruno, B., Dehler </a:t>
            </a:r>
            <a:r>
              <a:rPr lang="en-US" sz="1500" dirty="0" err="1">
                <a:highlight>
                  <a:srgbClr val="008000"/>
                </a:highlight>
              </a:rPr>
              <a:t>Zufferey</a:t>
            </a:r>
            <a:r>
              <a:rPr lang="en-US" sz="1500" dirty="0">
                <a:highlight>
                  <a:srgbClr val="008000"/>
                </a:highlight>
              </a:rPr>
              <a:t>, J., &amp; </a:t>
            </a:r>
            <a:r>
              <a:rPr lang="en-US" sz="1500" dirty="0" err="1">
                <a:highlight>
                  <a:srgbClr val="008000"/>
                </a:highlight>
              </a:rPr>
              <a:t>Mondada</a:t>
            </a:r>
            <a:r>
              <a:rPr lang="en-US" sz="1500" dirty="0">
                <a:highlight>
                  <a:srgbClr val="008000"/>
                </a:highlight>
              </a:rPr>
              <a:t>, F. (2023). An adapted cascade model to scale primary school digital education curricular reforms and teacher professional development programs. </a:t>
            </a:r>
            <a:r>
              <a:rPr lang="en-US" sz="1500" i="1" dirty="0" err="1">
                <a:highlight>
                  <a:srgbClr val="008000"/>
                </a:highlight>
              </a:rPr>
              <a:t>arXiv</a:t>
            </a:r>
            <a:r>
              <a:rPr lang="en-US" sz="1500" i="1" dirty="0">
                <a:highlight>
                  <a:srgbClr val="008000"/>
                </a:highlight>
              </a:rPr>
              <a:t>.</a:t>
            </a:r>
            <a:r>
              <a:rPr lang="en-US" sz="1500" dirty="0">
                <a:highlight>
                  <a:srgbClr val="008000"/>
                </a:highlight>
              </a:rPr>
              <a:t> </a:t>
            </a:r>
            <a:r>
              <a:rPr lang="en-US" sz="1500" u="sng" dirty="0">
                <a:highlight>
                  <a:srgbClr val="008000"/>
                </a:highlight>
              </a:rPr>
              <a:t>https://</a:t>
            </a:r>
            <a:r>
              <a:rPr lang="en-US" sz="1500" u="sng" dirty="0" err="1">
                <a:highlight>
                  <a:srgbClr val="008000"/>
                </a:highlight>
              </a:rPr>
              <a:t>doi.org</a:t>
            </a:r>
            <a:r>
              <a:rPr lang="en-US" sz="1500" u="sng" dirty="0">
                <a:highlight>
                  <a:srgbClr val="008000"/>
                </a:highlight>
              </a:rPr>
              <a:t>/10.48550/arXiv.2306.02751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dirty="0" err="1">
                <a:highlight>
                  <a:srgbClr val="008000"/>
                </a:highlight>
              </a:rPr>
              <a:t>Talafian</a:t>
            </a:r>
            <a:r>
              <a:rPr lang="en-US" sz="1500" dirty="0">
                <a:highlight>
                  <a:srgbClr val="008000"/>
                </a:highlight>
              </a:rPr>
              <a:t>, H., Lundsgaard, M., Mahmood, M., Shafer, D., Stelzer, T., &amp; Kuo, E. (2023). Responsive professional development: A facilitation approach for teachers’ development in a physics teaching community of practice. </a:t>
            </a:r>
            <a:r>
              <a:rPr lang="en-US" sz="1500" i="1" dirty="0" err="1">
                <a:highlight>
                  <a:srgbClr val="008000"/>
                </a:highlight>
              </a:rPr>
              <a:t>arXiv</a:t>
            </a:r>
            <a:r>
              <a:rPr lang="en-US" sz="1500" dirty="0">
                <a:highlight>
                  <a:srgbClr val="008000"/>
                </a:highlight>
              </a:rPr>
              <a:t>. </a:t>
            </a:r>
            <a:r>
              <a:rPr lang="en-US" sz="1500" u="sng" dirty="0">
                <a:highlight>
                  <a:srgbClr val="008000"/>
                </a:highlight>
              </a:rPr>
              <a:t>https://</a:t>
            </a:r>
            <a:r>
              <a:rPr lang="en-US" sz="1500" u="sng" dirty="0" err="1">
                <a:highlight>
                  <a:srgbClr val="008000"/>
                </a:highlight>
              </a:rPr>
              <a:t>doi.org</a:t>
            </a:r>
            <a:r>
              <a:rPr lang="en-US" sz="1500" u="sng" dirty="0">
                <a:highlight>
                  <a:srgbClr val="008000"/>
                </a:highlight>
              </a:rPr>
              <a:t>/10.48550/arXiv.2310.11375</a:t>
            </a:r>
          </a:p>
          <a:p>
            <a:pPr marL="478877" indent="-478877"/>
            <a:endParaRPr lang="en-US" sz="1500" dirty="0"/>
          </a:p>
          <a:p>
            <a:pPr marL="478877" indent="-478877"/>
            <a:r>
              <a:rPr lang="en-US" sz="1500" strike="sngStrike" dirty="0"/>
              <a:t>Wang, H., &amp; Hall, K. (2023). Digital mentoring in teacher induction: Affordances and challenges. International </a:t>
            </a:r>
            <a:r>
              <a:rPr lang="en-US" sz="1500" i="1" strike="sngStrike" dirty="0"/>
              <a:t>Journal of Mentoring and Coaching in Education, 12</a:t>
            </a:r>
            <a:r>
              <a:rPr lang="en-US" sz="1500" strike="sngStrike" dirty="0"/>
              <a:t>(2), 156–172. </a:t>
            </a:r>
          </a:p>
          <a:p>
            <a:pPr marL="478877" indent="-478877"/>
            <a:r>
              <a:rPr lang="en-US" sz="1500" dirty="0"/>
              <a:t>	</a:t>
            </a:r>
            <a:r>
              <a:rPr lang="en-US" sz="1500" u="sng" strike="sngStrike" dirty="0"/>
              <a:t>https://</a:t>
            </a:r>
            <a:r>
              <a:rPr lang="en-US" sz="1500" u="sng" strike="sngStrike" dirty="0" err="1"/>
              <a:t>doi.org</a:t>
            </a:r>
            <a:r>
              <a:rPr lang="en-US" sz="1500" u="sng" strike="sngStrike" dirty="0"/>
              <a:t>/10.1108/IJMCE-04-2022-0037</a:t>
            </a:r>
          </a:p>
          <a:p>
            <a:pPr marL="478877" indent="-478877"/>
            <a:endParaRPr lang="en-US" sz="2000" dirty="0">
              <a:solidFill>
                <a:srgbClr val="00399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041372-BAD3-84B5-2889-5ACEEBB02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659" r="3"/>
          <a:stretch>
            <a:fillRect/>
          </a:stretch>
        </p:blipFill>
        <p:spPr>
          <a:xfrm>
            <a:off x="8490990" y="0"/>
            <a:ext cx="3695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6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1E4A9-5B74-0ADF-0173-AA646576E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07930-8F27-7F7F-EC79-BCBDB3E1B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CC052-A091-A65C-14BC-586FE6D52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1046" y="1710052"/>
            <a:ext cx="3289523" cy="4342765"/>
          </a:xfrm>
        </p:spPr>
        <p:txBody>
          <a:bodyPr>
            <a:normAutofit/>
          </a:bodyPr>
          <a:lstStyle/>
          <a:p>
            <a:r>
              <a:rPr lang="en-US" sz="4000" dirty="0"/>
              <a:t>Citation Chaining</a:t>
            </a:r>
          </a:p>
          <a:p>
            <a:r>
              <a:rPr lang="en-US" sz="2400" dirty="0"/>
              <a:t>Look backwards and forwards with your own paper’s citations, as well as others’</a:t>
            </a:r>
          </a:p>
        </p:txBody>
      </p:sp>
      <p:pic>
        <p:nvPicPr>
          <p:cNvPr id="7" name="Content Placeholder 6" descr="A diagram of citation chaining">
            <a:extLst>
              <a:ext uri="{FF2B5EF4-FFF2-40B4-BE49-F238E27FC236}">
                <a16:creationId xmlns:a16="http://schemas.microsoft.com/office/drawing/2014/main" id="{5C38575C-267B-0013-60D0-D6DDE83466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54" y="1184189"/>
            <a:ext cx="5394492" cy="5394492"/>
          </a:xfrm>
        </p:spPr>
      </p:pic>
    </p:spTree>
    <p:extLst>
      <p:ext uri="{BB962C8B-B14F-4D97-AF65-F5344CB8AC3E}">
        <p14:creationId xmlns:p14="http://schemas.microsoft.com/office/powerpoint/2010/main" val="1918370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FF4A-B2FE-4D0B-052E-DB2DBDDDB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pic>
        <p:nvPicPr>
          <p:cNvPr id="6" name="Content Placeholder 5" descr="calendar screenshot">
            <a:extLst>
              <a:ext uri="{FF2B5EF4-FFF2-40B4-BE49-F238E27FC236}">
                <a16:creationId xmlns:a16="http://schemas.microsoft.com/office/drawing/2014/main" id="{8F2D771E-6DD8-DB48-CA42-406854F3AF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5042" y="1153368"/>
            <a:ext cx="5504506" cy="547715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062AA-D282-EC28-82ED-BFBD5F038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2452" y="1720563"/>
            <a:ext cx="3319975" cy="4342765"/>
          </a:xfrm>
        </p:spPr>
        <p:txBody>
          <a:bodyPr>
            <a:normAutofit/>
          </a:bodyPr>
          <a:lstStyle/>
          <a:p>
            <a:r>
              <a:rPr lang="en-US" sz="4000" dirty="0"/>
              <a:t>Library Webinars</a:t>
            </a:r>
          </a:p>
          <a:p>
            <a:r>
              <a:rPr lang="en-US" sz="24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20660705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F66F1-7414-C976-4BE9-AB02AA07F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88498-1D1F-E30F-D0E3-313C859F7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D635C-7287-4460-6C40-0D5C19FC6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613731" cy="4342765"/>
          </a:xfrm>
        </p:spPr>
        <p:txBody>
          <a:bodyPr>
            <a:normAutofit/>
          </a:bodyPr>
          <a:lstStyle/>
          <a:p>
            <a:r>
              <a:rPr lang="en-US" sz="4000" dirty="0"/>
              <a:t>Library Tutorials</a:t>
            </a:r>
          </a:p>
          <a:p>
            <a:r>
              <a:rPr lang="en-US" sz="2400" dirty="0"/>
              <a:t>resources.nu.edu/tutorials</a:t>
            </a:r>
          </a:p>
        </p:txBody>
      </p:sp>
      <p:pic>
        <p:nvPicPr>
          <p:cNvPr id="8" name="Content Placeholder 7" descr="tutorials page screenshot">
            <a:extLst>
              <a:ext uri="{FF2B5EF4-FFF2-40B4-BE49-F238E27FC236}">
                <a16:creationId xmlns:a16="http://schemas.microsoft.com/office/drawing/2014/main" id="{13497FAD-ED23-7C7D-5E8B-6733D7295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3309" y="1534160"/>
            <a:ext cx="6807828" cy="4917076"/>
          </a:xfrm>
        </p:spPr>
      </p:pic>
    </p:spTree>
    <p:extLst>
      <p:ext uri="{BB962C8B-B14F-4D97-AF65-F5344CB8AC3E}">
        <p14:creationId xmlns:p14="http://schemas.microsoft.com/office/powerpoint/2010/main" val="29906697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84C4A-4327-461E-CBD2-8DB45CB28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8F4F-83DF-8C5F-175D-2E22CE685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8D425-D70B-6EB1-4AEA-1F8425A21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6838" y="1750059"/>
            <a:ext cx="3067408" cy="4342765"/>
          </a:xfrm>
        </p:spPr>
        <p:txBody>
          <a:bodyPr>
            <a:normAutofit/>
          </a:bodyPr>
          <a:lstStyle/>
          <a:p>
            <a:r>
              <a:rPr lang="en-US" sz="4000" dirty="0"/>
              <a:t>Ask for help</a:t>
            </a:r>
          </a:p>
          <a:p>
            <a:r>
              <a:rPr lang="en-US" sz="2400" dirty="0"/>
              <a:t>Chat 24/7 through the library’s homepage</a:t>
            </a:r>
          </a:p>
        </p:txBody>
      </p:sp>
      <p:pic>
        <p:nvPicPr>
          <p:cNvPr id="8" name="Content Placeholder 7" descr="FAQs &amp; help page screenshot">
            <a:extLst>
              <a:ext uri="{FF2B5EF4-FFF2-40B4-BE49-F238E27FC236}">
                <a16:creationId xmlns:a16="http://schemas.microsoft.com/office/drawing/2014/main" id="{E16F9B2E-637C-A031-EF94-DC00055EE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9"/>
          <a:stretch/>
        </p:blipFill>
        <p:spPr>
          <a:xfrm>
            <a:off x="4242179" y="1750059"/>
            <a:ext cx="7536764" cy="3943800"/>
          </a:xfrm>
        </p:spPr>
      </p:pic>
    </p:spTree>
    <p:extLst>
      <p:ext uri="{BB962C8B-B14F-4D97-AF65-F5344CB8AC3E}">
        <p14:creationId xmlns:p14="http://schemas.microsoft.com/office/powerpoint/2010/main" val="34252702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EA734-B99B-F72B-B30B-CD8BF8850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BF356-E3A1-C214-54D7-97EE0859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89B55-BDCC-2934-7D2E-3DD4C134B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8347" y="1750060"/>
            <a:ext cx="3677105" cy="43427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/>
              <a:t>Schedule a research consultation</a:t>
            </a:r>
          </a:p>
          <a:p>
            <a:r>
              <a:rPr lang="en-US" sz="2400" dirty="0"/>
              <a:t>resources.nu.edu/</a:t>
            </a:r>
            <a:r>
              <a:rPr lang="en-US" sz="2400" dirty="0" err="1"/>
              <a:t>researchconsultations</a:t>
            </a:r>
            <a:endParaRPr lang="en-US" sz="2400" dirty="0"/>
          </a:p>
        </p:txBody>
      </p:sp>
      <p:pic>
        <p:nvPicPr>
          <p:cNvPr id="7" name="Content Placeholder 6" descr="Research consultations screenshot">
            <a:extLst>
              <a:ext uri="{FF2B5EF4-FFF2-40B4-BE49-F238E27FC236}">
                <a16:creationId xmlns:a16="http://schemas.microsoft.com/office/drawing/2014/main" id="{1C127C11-9310-0A07-218E-333641355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514" y="1372338"/>
            <a:ext cx="6557623" cy="4936387"/>
          </a:xfrm>
        </p:spPr>
      </p:pic>
    </p:spTree>
    <p:extLst>
      <p:ext uri="{BB962C8B-B14F-4D97-AF65-F5344CB8AC3E}">
        <p14:creationId xmlns:p14="http://schemas.microsoft.com/office/powerpoint/2010/main" val="399410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8AB0B-F6FC-A9AD-7BA9-AC01847FC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A844-239A-C5EC-175A-F5C721585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</p:spTree>
    <p:extLst>
      <p:ext uri="{BB962C8B-B14F-4D97-AF65-F5344CB8AC3E}">
        <p14:creationId xmlns:p14="http://schemas.microsoft.com/office/powerpoint/2010/main" val="39585930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D624E7-E362-48DA-23F4-0E1F1DA0B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BC0D5-398F-98F9-1BAB-9C1051374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5437187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Ways to become an excellent researcher…PRACTICE</a:t>
            </a:r>
          </a:p>
        </p:txBody>
      </p:sp>
      <p:pic>
        <p:nvPicPr>
          <p:cNvPr id="8" name="Picture 7" descr="Woman doing yoga pose at sunset">
            <a:extLst>
              <a:ext uri="{FF2B5EF4-FFF2-40B4-BE49-F238E27FC236}">
                <a16:creationId xmlns:a16="http://schemas.microsoft.com/office/drawing/2014/main" id="{42ED6BB2-0B0B-D37A-F2A9-6A09D3D7F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1" r="13768" b="-2"/>
          <a:stretch>
            <a:fillRect/>
          </a:stretch>
        </p:blipFill>
        <p:spPr>
          <a:xfrm>
            <a:off x="6508749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3840CF4-F848-4FE0-AEA6-C9E806911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20950" y="549275"/>
            <a:ext cx="667802" cy="631474"/>
            <a:chOff x="10478914" y="1506691"/>
            <a:chExt cx="667802" cy="63147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4B46153-41DB-494F-9B08-EBCCF2728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B6D42DA-2D84-4A50-A359-7A5C651B1C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4459D96-B947-4C7F-8BCA-915F8B07C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2954" y="5171203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11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E898B-BFC3-D830-F882-08D47FCBB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A5EB-3A37-CF25-A867-6F4DC83D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07BB8-3CA6-E45C-6540-9057D4D56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K., </a:t>
            </a:r>
            <a:r>
              <a:rPr lang="en-US" sz="3200" dirty="0" err="1"/>
              <a:t>Gotanda</a:t>
            </a:r>
            <a:r>
              <a:rPr lang="en-US" sz="3200" dirty="0"/>
              <a:t>, N., Peller, G., &amp; Thomas, K. (Eds.). 	(1995). </a:t>
            </a:r>
            <a:r>
              <a:rPr lang="en-US" sz="3200" i="1" dirty="0"/>
              <a:t>Critical race theory: The key writings that 	formed the movement</a:t>
            </a:r>
            <a:r>
              <a:rPr lang="en-US" sz="3200" dirty="0"/>
              <a:t>. The New Press.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401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FD8C8-D0D5-F933-185C-C30CC943A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AB77E-DB94-BAD9-037D-5F2325025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ECD43-F6C6-588F-92FB-D8FF2C491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K., </a:t>
            </a:r>
            <a:r>
              <a:rPr lang="en-US" sz="3200" dirty="0" err="1"/>
              <a:t>Gotanda</a:t>
            </a:r>
            <a:r>
              <a:rPr lang="en-US" sz="3200" dirty="0"/>
              <a:t>, N., Peller, G., &amp; Thomas, K. (Eds.). 	(1995). </a:t>
            </a:r>
            <a:r>
              <a:rPr lang="en-US" sz="3200" i="1" dirty="0"/>
              <a:t>Critical race theory: The key writings that 	formed the movement</a:t>
            </a:r>
            <a:r>
              <a:rPr lang="en-US" sz="3200" dirty="0"/>
              <a:t>. The New Press.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0663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FFA40-71E3-B8F9-E696-36126C866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7266F-F2A0-1471-F85C-DE7575913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959FF-37A7-F6C4-0096-0167D51B9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Critical race theory in education and 	organizational studies: A comprehensive review. 	</a:t>
            </a:r>
            <a:r>
              <a:rPr lang="en-US" sz="3200" i="1" dirty="0"/>
              <a:t>Educational Equity Journal</a:t>
            </a:r>
            <a:r>
              <a:rPr lang="en-US" sz="3200" dirty="0"/>
              <a:t>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5005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B7C5A-16BF-1897-557D-435845D0B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1C1A0-D200-9245-8F02-569A2607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Hallucinated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C6C5C-D7DD-6B12-CCC8-A1DFA4DED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Critical race theory in education and 	organizational studies: A comprehensive review. 	</a:t>
            </a:r>
            <a:r>
              <a:rPr lang="en-US" sz="3200" i="1" dirty="0"/>
              <a:t>Educational Equity Journal</a:t>
            </a:r>
            <a:r>
              <a:rPr lang="en-US" sz="3200" dirty="0"/>
              <a:t>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0980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E818-B71B-74E9-6414-2B59C60ED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Study: Dude, Where’s my citations? (2023)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FCCC2-C8B6-F517-A12E-7562F3941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Tasked ChatGPT 3.5 with finding 50 citations for 6 psychology subfields</a:t>
            </a:r>
          </a:p>
          <a:p>
            <a:r>
              <a:rPr lang="en-US" sz="2800" dirty="0"/>
              <a:t>300 total citations</a:t>
            </a:r>
          </a:p>
          <a:p>
            <a:r>
              <a:rPr lang="en-US" sz="2800" dirty="0"/>
              <a:t>32.3% of citations provided were hallucinated</a:t>
            </a:r>
          </a:p>
          <a:p>
            <a:r>
              <a:rPr lang="en-US" sz="2800" dirty="0"/>
              <a:t>Real authors</a:t>
            </a:r>
          </a:p>
          <a:p>
            <a:r>
              <a:rPr lang="en-US" sz="2800" dirty="0"/>
              <a:t>Real peer-reviewed journals</a:t>
            </a:r>
          </a:p>
          <a:p>
            <a:r>
              <a:rPr lang="en-US" sz="2800" dirty="0"/>
              <a:t>Real DOIs</a:t>
            </a:r>
          </a:p>
        </p:txBody>
      </p:sp>
      <p:pic>
        <p:nvPicPr>
          <p:cNvPr id="9" name="Picture 8" descr="Screenshot of the &quot;dude, where's my citations article&quot;">
            <a:extLst>
              <a:ext uri="{FF2B5EF4-FFF2-40B4-BE49-F238E27FC236}">
                <a16:creationId xmlns:a16="http://schemas.microsoft.com/office/drawing/2014/main" id="{541276ED-E957-24DB-36B9-828E78F4F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8" y="1850751"/>
            <a:ext cx="3043363" cy="394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84106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NU Colors">
      <a:dk1>
        <a:srgbClr val="003A92"/>
      </a:dk1>
      <a:lt1>
        <a:sysClr val="window" lastClr="FFFFFF"/>
      </a:lt1>
      <a:dk2>
        <a:srgbClr val="003A92"/>
      </a:dk2>
      <a:lt2>
        <a:srgbClr val="F2EDE9"/>
      </a:lt2>
      <a:accent1>
        <a:srgbClr val="23BDC1"/>
      </a:accent1>
      <a:accent2>
        <a:srgbClr val="138988"/>
      </a:accent2>
      <a:accent3>
        <a:srgbClr val="9C399E"/>
      </a:accent3>
      <a:accent4>
        <a:srgbClr val="DD4B24"/>
      </a:accent4>
      <a:accent5>
        <a:srgbClr val="D5D039"/>
      </a:accent5>
      <a:accent6>
        <a:srgbClr val="4B79DC"/>
      </a:accent6>
      <a:hlink>
        <a:srgbClr val="85A551"/>
      </a:hlink>
      <a:folHlink>
        <a:srgbClr val="827B6E"/>
      </a:folHlink>
    </a:clrScheme>
    <a:fontScheme name="Custom 1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1488</Words>
  <Application>Microsoft Office PowerPoint</Application>
  <PresentationFormat>Widescreen</PresentationFormat>
  <Paragraphs>107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Montserrat</vt:lpstr>
      <vt:lpstr>Roboto</vt:lpstr>
      <vt:lpstr>Times New Roman</vt:lpstr>
      <vt:lpstr>3DFloatVTI</vt:lpstr>
      <vt:lpstr>Hallucination Check: Verifying Sources in the Age of AI </vt:lpstr>
      <vt:lpstr>What are “hallucinated” citations?</vt:lpstr>
      <vt:lpstr>Real Numbers</vt:lpstr>
      <vt:lpstr>Real or Hallucinated?</vt:lpstr>
      <vt:lpstr>Real or Hallucinated?</vt:lpstr>
      <vt:lpstr>Real</vt:lpstr>
      <vt:lpstr>Real or Hallucinated?</vt:lpstr>
      <vt:lpstr>Hallucinated</vt:lpstr>
      <vt:lpstr>Study: Dude, Where’s my citations? (2023)</vt:lpstr>
      <vt:lpstr>Patterns?</vt:lpstr>
      <vt:lpstr>WHAT DOES THIS MEAN?!</vt:lpstr>
      <vt:lpstr>Trust but Verify</vt:lpstr>
      <vt:lpstr>Trust but Verify</vt:lpstr>
      <vt:lpstr>Hallucinated</vt:lpstr>
      <vt:lpstr>Google Scholar scholar.google.com</vt:lpstr>
      <vt:lpstr>Google scholar</vt:lpstr>
      <vt:lpstr>Google scholar 2</vt:lpstr>
      <vt:lpstr>Library Catalog Search resources.nu.edu/library</vt:lpstr>
      <vt:lpstr>Navigator search</vt:lpstr>
      <vt:lpstr>Navigator search failed search</vt:lpstr>
      <vt:lpstr>Library Journal Search resources.nu.edu/library</vt:lpstr>
      <vt:lpstr>Navigator search journal title search</vt:lpstr>
      <vt:lpstr>Navigator search failed journal title search</vt:lpstr>
      <vt:lpstr>Basic Google Search google.com</vt:lpstr>
      <vt:lpstr>Google search</vt:lpstr>
      <vt:lpstr>Failed Google search</vt:lpstr>
      <vt:lpstr>DOI Checker doi.org</vt:lpstr>
      <vt:lpstr>Failed doi search</vt:lpstr>
      <vt:lpstr>Crossref crossref.org</vt:lpstr>
      <vt:lpstr>failed crossref search</vt:lpstr>
      <vt:lpstr>Failed Crossref search 2</vt:lpstr>
      <vt:lpstr>Faculty &amp;/or Student Hallucinations</vt:lpstr>
      <vt:lpstr>Real or Hallucinations?</vt:lpstr>
      <vt:lpstr>Real or Hallucinations?</vt:lpstr>
      <vt:lpstr>Ways to become an excellent researcher…</vt:lpstr>
      <vt:lpstr>Ways to become an excellent researcher…</vt:lpstr>
      <vt:lpstr>Ways to become an excellent researcher…</vt:lpstr>
      <vt:lpstr>Ways to become an excellent researcher…</vt:lpstr>
      <vt:lpstr>Ways to become an excellent researcher…</vt:lpstr>
      <vt:lpstr>Ways to become an excellent researcher…PRACTICE</vt:lpstr>
    </vt:vector>
  </TitlesOfParts>
  <Company>National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Stephanie Johnson (Library)</dc:creator>
  <cp:lastModifiedBy>Tamara Ivins</cp:lastModifiedBy>
  <cp:revision>9</cp:revision>
  <dcterms:created xsi:type="dcterms:W3CDTF">2025-02-25T16:38:00Z</dcterms:created>
  <dcterms:modified xsi:type="dcterms:W3CDTF">2026-04-15T21:47:47Z</dcterms:modified>
</cp:coreProperties>
</file>