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2" r:id="rId2"/>
  </p:sldMasterIdLst>
  <p:notesMasterIdLst>
    <p:notesMasterId r:id="rId4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12192000" cy="6858000"/>
  <p:notesSz cx="6858000" cy="9144000"/>
  <p:embeddedFontLst>
    <p:embeddedFont>
      <p:font typeface="Corbel" panose="020B0503020204020204" pitchFamily="34" charset="0"/>
      <p:regular r:id="rId42"/>
      <p:bold r:id="rId43"/>
      <p:italic r:id="rId44"/>
      <p:boldItalic r:id="rId45"/>
    </p:embeddedFont>
    <p:embeddedFont>
      <p:font typeface="Open Sans" panose="020B0606030504020204" pitchFamily="34" charset="0"/>
      <p:regular r:id="rId46"/>
      <p:bold r:id="rId47"/>
      <p:italic r:id="rId48"/>
      <p:boldItalic r:id="rId49"/>
    </p:embeddedFont>
    <p:embeddedFont>
      <p:font typeface="Open Sans Medium" panose="020B0604020202020204" charset="0"/>
      <p:regular r:id="rId50"/>
      <p:bold r:id="rId51"/>
      <p:italic r:id="rId52"/>
      <p:boldItalic r:id="rId53"/>
    </p:embeddedFont>
    <p:embeddedFont>
      <p:font typeface="Open Sans SemiBold" panose="020B0706030804020204" pitchFamily="34" charset="0"/>
      <p:regular r:id="rId54"/>
      <p:bold r:id="rId55"/>
      <p:italic r:id="rId56"/>
      <p:boldItalic r:id="rId57"/>
    </p:embeddedFont>
    <p:embeddedFont>
      <p:font typeface="Roboto" panose="02000000000000000000" pitchFamily="2" charset="0"/>
      <p:regular r:id="rId58"/>
      <p:bold r:id="rId59"/>
      <p:italic r:id="rId60"/>
      <p:boldItalic r:id="rId61"/>
    </p:embeddedFont>
    <p:embeddedFont>
      <p:font typeface="Roboto Condensed" panose="02000000000000000000" pitchFamily="2"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8" roundtripDataSignature="AMtx7mh5q7SV7Wg1vy7czx5S05X4QGOBk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font" Target="fonts/font1.fntdata"/><Relationship Id="rId47" Type="http://schemas.openxmlformats.org/officeDocument/2006/relationships/font" Target="fonts/font6.fntdata"/><Relationship Id="rId63" Type="http://schemas.openxmlformats.org/officeDocument/2006/relationships/font" Target="fonts/font22.fntdata"/><Relationship Id="rId68" Type="http://customschemas.google.com/relationships/presentationmetadata" Target="metadata"/><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4.fntdata"/><Relationship Id="rId53" Type="http://schemas.openxmlformats.org/officeDocument/2006/relationships/font" Target="fonts/font12.fntdata"/><Relationship Id="rId58" Type="http://schemas.openxmlformats.org/officeDocument/2006/relationships/font" Target="fonts/font17.fntdata"/><Relationship Id="rId5" Type="http://schemas.openxmlformats.org/officeDocument/2006/relationships/slide" Target="slides/slide3.xml"/><Relationship Id="rId61" Type="http://schemas.openxmlformats.org/officeDocument/2006/relationships/font" Target="fonts/font20.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font" Target="fonts/font15.fntdata"/><Relationship Id="rId64" Type="http://schemas.openxmlformats.org/officeDocument/2006/relationships/font" Target="fonts/font23.fntdata"/><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10.fntdata"/><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5.fntdata"/><Relationship Id="rId59" Type="http://schemas.openxmlformats.org/officeDocument/2006/relationships/font" Target="fonts/font18.fntdata"/><Relationship Id="rId20" Type="http://schemas.openxmlformats.org/officeDocument/2006/relationships/slide" Target="slides/slide18.xml"/><Relationship Id="rId41" Type="http://schemas.openxmlformats.org/officeDocument/2006/relationships/notesMaster" Target="notesMasters/notesMaster1.xml"/><Relationship Id="rId54" Type="http://schemas.openxmlformats.org/officeDocument/2006/relationships/font" Target="fonts/font13.fntdata"/><Relationship Id="rId62" Type="http://schemas.openxmlformats.org/officeDocument/2006/relationships/font" Target="fonts/font21.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8.fntdata"/><Relationship Id="rId57" Type="http://schemas.openxmlformats.org/officeDocument/2006/relationships/font" Target="fonts/font16.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3.fntdata"/><Relationship Id="rId52" Type="http://schemas.openxmlformats.org/officeDocument/2006/relationships/font" Target="fonts/font11.fntdata"/><Relationship Id="rId60" Type="http://schemas.openxmlformats.org/officeDocument/2006/relationships/font" Target="fonts/font19.fntdata"/><Relationship Id="rId65" Type="http://schemas.openxmlformats.org/officeDocument/2006/relationships/font" Target="fonts/font24.fntdata"/><Relationship Id="rId73"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font" Target="fonts/font9.fntdata"/><Relationship Id="rId55" Type="http://schemas.openxmlformats.org/officeDocument/2006/relationships/font" Target="fonts/font14.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ara Ivins" userId="e3c2b929-1dca-4bec-ab04-80a14882df1e" providerId="ADAL" clId="{7DFB381E-49EF-4F16-9CF0-0444167F9A69}"/>
    <pc:docChg chg="custSel modSld">
      <pc:chgData name="Tamara Ivins" userId="e3c2b929-1dca-4bec-ab04-80a14882df1e" providerId="ADAL" clId="{7DFB381E-49EF-4F16-9CF0-0444167F9A69}" dt="2026-02-12T04:40:09.847" v="125" actId="33553"/>
      <pc:docMkLst>
        <pc:docMk/>
      </pc:docMkLst>
      <pc:sldChg chg="modSp mod">
        <pc:chgData name="Tamara Ivins" userId="e3c2b929-1dca-4bec-ab04-80a14882df1e" providerId="ADAL" clId="{7DFB381E-49EF-4F16-9CF0-0444167F9A69}" dt="2026-02-12T04:35:52.984" v="5" actId="33553"/>
        <pc:sldMkLst>
          <pc:docMk/>
          <pc:sldMk cId="0" sldId="256"/>
        </pc:sldMkLst>
        <pc:spChg chg="mod">
          <ac:chgData name="Tamara Ivins" userId="e3c2b929-1dca-4bec-ab04-80a14882df1e" providerId="ADAL" clId="{7DFB381E-49EF-4F16-9CF0-0444167F9A69}" dt="2026-02-12T04:35:52.984" v="5" actId="33553"/>
          <ac:spMkLst>
            <pc:docMk/>
            <pc:sldMk cId="0" sldId="256"/>
            <ac:spMk id="194" creationId="{00000000-0000-0000-0000-000000000000}"/>
          </ac:spMkLst>
        </pc:spChg>
      </pc:sldChg>
      <pc:sldChg chg="modSp mod">
        <pc:chgData name="Tamara Ivins" userId="e3c2b929-1dca-4bec-ab04-80a14882df1e" providerId="ADAL" clId="{7DFB381E-49EF-4F16-9CF0-0444167F9A69}" dt="2026-02-12T04:35:56.991" v="6" actId="33553"/>
        <pc:sldMkLst>
          <pc:docMk/>
          <pc:sldMk cId="0" sldId="257"/>
        </pc:sldMkLst>
        <pc:spChg chg="mod">
          <ac:chgData name="Tamara Ivins" userId="e3c2b929-1dca-4bec-ab04-80a14882df1e" providerId="ADAL" clId="{7DFB381E-49EF-4F16-9CF0-0444167F9A69}" dt="2026-02-12T04:35:45.523" v="3" actId="962"/>
          <ac:spMkLst>
            <pc:docMk/>
            <pc:sldMk cId="0" sldId="257"/>
            <ac:spMk id="206" creationId="{00000000-0000-0000-0000-000000000000}"/>
          </ac:spMkLst>
        </pc:spChg>
        <pc:spChg chg="mod">
          <ac:chgData name="Tamara Ivins" userId="e3c2b929-1dca-4bec-ab04-80a14882df1e" providerId="ADAL" clId="{7DFB381E-49EF-4F16-9CF0-0444167F9A69}" dt="2026-02-12T04:35:43.309" v="2" actId="962"/>
          <ac:spMkLst>
            <pc:docMk/>
            <pc:sldMk cId="0" sldId="257"/>
            <ac:spMk id="207" creationId="{00000000-0000-0000-0000-000000000000}"/>
          </ac:spMkLst>
        </pc:spChg>
        <pc:spChg chg="mod">
          <ac:chgData name="Tamara Ivins" userId="e3c2b929-1dca-4bec-ab04-80a14882df1e" providerId="ADAL" clId="{7DFB381E-49EF-4F16-9CF0-0444167F9A69}" dt="2026-02-12T04:35:47.038" v="4" actId="962"/>
          <ac:spMkLst>
            <pc:docMk/>
            <pc:sldMk cId="0" sldId="257"/>
            <ac:spMk id="208" creationId="{00000000-0000-0000-0000-000000000000}"/>
          </ac:spMkLst>
        </pc:spChg>
        <pc:spChg chg="mod">
          <ac:chgData name="Tamara Ivins" userId="e3c2b929-1dca-4bec-ab04-80a14882df1e" providerId="ADAL" clId="{7DFB381E-49EF-4F16-9CF0-0444167F9A69}" dt="2026-02-12T04:35:56.991" v="6" actId="33553"/>
          <ac:spMkLst>
            <pc:docMk/>
            <pc:sldMk cId="0" sldId="257"/>
            <ac:spMk id="209" creationId="{00000000-0000-0000-0000-000000000000}"/>
          </ac:spMkLst>
        </pc:spChg>
        <pc:picChg chg="mod">
          <ac:chgData name="Tamara Ivins" userId="e3c2b929-1dca-4bec-ab04-80a14882df1e" providerId="ADAL" clId="{7DFB381E-49EF-4F16-9CF0-0444167F9A69}" dt="2026-02-12T04:35:33.460" v="1" actId="962"/>
          <ac:picMkLst>
            <pc:docMk/>
            <pc:sldMk cId="0" sldId="257"/>
            <ac:picMk id="205" creationId="{00000000-0000-0000-0000-000000000000}"/>
          </ac:picMkLst>
        </pc:picChg>
      </pc:sldChg>
      <pc:sldChg chg="addSp modSp mod">
        <pc:chgData name="Tamara Ivins" userId="e3c2b929-1dca-4bec-ab04-80a14882df1e" providerId="ADAL" clId="{7DFB381E-49EF-4F16-9CF0-0444167F9A69}" dt="2026-02-12T04:36:10.511" v="11" actId="20577"/>
        <pc:sldMkLst>
          <pc:docMk/>
          <pc:sldMk cId="0" sldId="258"/>
        </pc:sldMkLst>
        <pc:spChg chg="add mod">
          <ac:chgData name="Tamara Ivins" userId="e3c2b929-1dca-4bec-ab04-80a14882df1e" providerId="ADAL" clId="{7DFB381E-49EF-4F16-9CF0-0444167F9A69}" dt="2026-02-12T04:36:10.511" v="11" actId="20577"/>
          <ac:spMkLst>
            <pc:docMk/>
            <pc:sldMk cId="0" sldId="258"/>
            <ac:spMk id="2" creationId="{FEA7D6EA-3721-0B43-67A3-991A6E393B15}"/>
          </ac:spMkLst>
        </pc:spChg>
      </pc:sldChg>
      <pc:sldChg chg="addSp modSp mod">
        <pc:chgData name="Tamara Ivins" userId="e3c2b929-1dca-4bec-ab04-80a14882df1e" providerId="ADAL" clId="{7DFB381E-49EF-4F16-9CF0-0444167F9A69}" dt="2026-02-12T04:36:16.138" v="16" actId="20577"/>
        <pc:sldMkLst>
          <pc:docMk/>
          <pc:sldMk cId="0" sldId="259"/>
        </pc:sldMkLst>
        <pc:spChg chg="add mod">
          <ac:chgData name="Tamara Ivins" userId="e3c2b929-1dca-4bec-ab04-80a14882df1e" providerId="ADAL" clId="{7DFB381E-49EF-4F16-9CF0-0444167F9A69}" dt="2026-02-12T04:36:16.138" v="16" actId="20577"/>
          <ac:spMkLst>
            <pc:docMk/>
            <pc:sldMk cId="0" sldId="259"/>
            <ac:spMk id="2" creationId="{44774114-E7CA-0DF7-F335-8F59444876FB}"/>
          </ac:spMkLst>
        </pc:spChg>
      </pc:sldChg>
      <pc:sldChg chg="addSp modSp mod">
        <pc:chgData name="Tamara Ivins" userId="e3c2b929-1dca-4bec-ab04-80a14882df1e" providerId="ADAL" clId="{7DFB381E-49EF-4F16-9CF0-0444167F9A69}" dt="2026-02-12T04:36:49.330" v="21" actId="20577"/>
        <pc:sldMkLst>
          <pc:docMk/>
          <pc:sldMk cId="0" sldId="260"/>
        </pc:sldMkLst>
        <pc:spChg chg="add mod">
          <ac:chgData name="Tamara Ivins" userId="e3c2b929-1dca-4bec-ab04-80a14882df1e" providerId="ADAL" clId="{7DFB381E-49EF-4F16-9CF0-0444167F9A69}" dt="2026-02-12T04:36:49.330" v="21" actId="20577"/>
          <ac:spMkLst>
            <pc:docMk/>
            <pc:sldMk cId="0" sldId="260"/>
            <ac:spMk id="2" creationId="{0889B641-9660-7E9E-158E-104E235FA53A}"/>
          </ac:spMkLst>
        </pc:spChg>
      </pc:sldChg>
      <pc:sldChg chg="addSp modSp mod">
        <pc:chgData name="Tamara Ivins" userId="e3c2b929-1dca-4bec-ab04-80a14882df1e" providerId="ADAL" clId="{7DFB381E-49EF-4F16-9CF0-0444167F9A69}" dt="2026-02-12T04:37:59.439" v="26" actId="20577"/>
        <pc:sldMkLst>
          <pc:docMk/>
          <pc:sldMk cId="0" sldId="261"/>
        </pc:sldMkLst>
        <pc:spChg chg="add mod">
          <ac:chgData name="Tamara Ivins" userId="e3c2b929-1dca-4bec-ab04-80a14882df1e" providerId="ADAL" clId="{7DFB381E-49EF-4F16-9CF0-0444167F9A69}" dt="2026-02-12T04:37:59.439" v="26" actId="20577"/>
          <ac:spMkLst>
            <pc:docMk/>
            <pc:sldMk cId="0" sldId="261"/>
            <ac:spMk id="2" creationId="{8EA16661-0701-1E6C-88F1-2984979F55BD}"/>
          </ac:spMkLst>
        </pc:spChg>
      </pc:sldChg>
      <pc:sldChg chg="modSp mod">
        <pc:chgData name="Tamara Ivins" userId="e3c2b929-1dca-4bec-ab04-80a14882df1e" providerId="ADAL" clId="{7DFB381E-49EF-4F16-9CF0-0444167F9A69}" dt="2026-02-12T04:38:03.865" v="27" actId="33553"/>
        <pc:sldMkLst>
          <pc:docMk/>
          <pc:sldMk cId="0" sldId="262"/>
        </pc:sldMkLst>
        <pc:spChg chg="mod">
          <ac:chgData name="Tamara Ivins" userId="e3c2b929-1dca-4bec-ab04-80a14882df1e" providerId="ADAL" clId="{7DFB381E-49EF-4F16-9CF0-0444167F9A69}" dt="2026-02-12T04:38:03.865" v="27" actId="33553"/>
          <ac:spMkLst>
            <pc:docMk/>
            <pc:sldMk cId="0" sldId="262"/>
            <ac:spMk id="237" creationId="{00000000-0000-0000-0000-000000000000}"/>
          </ac:spMkLst>
        </pc:spChg>
      </pc:sldChg>
      <pc:sldChg chg="modSp mod">
        <pc:chgData name="Tamara Ivins" userId="e3c2b929-1dca-4bec-ab04-80a14882df1e" providerId="ADAL" clId="{7DFB381E-49EF-4F16-9CF0-0444167F9A69}" dt="2026-02-12T04:38:06.257" v="28" actId="33553"/>
        <pc:sldMkLst>
          <pc:docMk/>
          <pc:sldMk cId="0" sldId="263"/>
        </pc:sldMkLst>
        <pc:spChg chg="mod">
          <ac:chgData name="Tamara Ivins" userId="e3c2b929-1dca-4bec-ab04-80a14882df1e" providerId="ADAL" clId="{7DFB381E-49EF-4F16-9CF0-0444167F9A69}" dt="2026-02-12T04:38:06.257" v="28" actId="33553"/>
          <ac:spMkLst>
            <pc:docMk/>
            <pc:sldMk cId="0" sldId="263"/>
            <ac:spMk id="242" creationId="{00000000-0000-0000-0000-000000000000}"/>
          </ac:spMkLst>
        </pc:spChg>
      </pc:sldChg>
      <pc:sldChg chg="modSp mod">
        <pc:chgData name="Tamara Ivins" userId="e3c2b929-1dca-4bec-ab04-80a14882df1e" providerId="ADAL" clId="{7DFB381E-49EF-4F16-9CF0-0444167F9A69}" dt="2026-02-12T04:38:07.982" v="29" actId="33553"/>
        <pc:sldMkLst>
          <pc:docMk/>
          <pc:sldMk cId="0" sldId="264"/>
        </pc:sldMkLst>
        <pc:spChg chg="mod">
          <ac:chgData name="Tamara Ivins" userId="e3c2b929-1dca-4bec-ab04-80a14882df1e" providerId="ADAL" clId="{7DFB381E-49EF-4F16-9CF0-0444167F9A69}" dt="2026-02-12T04:38:07.982" v="29" actId="33553"/>
          <ac:spMkLst>
            <pc:docMk/>
            <pc:sldMk cId="0" sldId="264"/>
            <ac:spMk id="249" creationId="{00000000-0000-0000-0000-000000000000}"/>
          </ac:spMkLst>
        </pc:spChg>
      </pc:sldChg>
      <pc:sldChg chg="addSp modSp mod">
        <pc:chgData name="Tamara Ivins" userId="e3c2b929-1dca-4bec-ab04-80a14882df1e" providerId="ADAL" clId="{7DFB381E-49EF-4F16-9CF0-0444167F9A69}" dt="2026-02-12T04:38:14.214" v="39" actId="20577"/>
        <pc:sldMkLst>
          <pc:docMk/>
          <pc:sldMk cId="0" sldId="265"/>
        </pc:sldMkLst>
        <pc:spChg chg="add mod">
          <ac:chgData name="Tamara Ivins" userId="e3c2b929-1dca-4bec-ab04-80a14882df1e" providerId="ADAL" clId="{7DFB381E-49EF-4F16-9CF0-0444167F9A69}" dt="2026-02-12T04:38:14.214" v="39" actId="20577"/>
          <ac:spMkLst>
            <pc:docMk/>
            <pc:sldMk cId="0" sldId="265"/>
            <ac:spMk id="2" creationId="{F745608E-0499-497E-49C8-083A6091AD0B}"/>
          </ac:spMkLst>
        </pc:spChg>
      </pc:sldChg>
      <pc:sldChg chg="addSp modSp mod">
        <pc:chgData name="Tamara Ivins" userId="e3c2b929-1dca-4bec-ab04-80a14882df1e" providerId="ADAL" clId="{7DFB381E-49EF-4F16-9CF0-0444167F9A69}" dt="2026-02-12T04:38:21.411" v="47" actId="20577"/>
        <pc:sldMkLst>
          <pc:docMk/>
          <pc:sldMk cId="0" sldId="266"/>
        </pc:sldMkLst>
        <pc:spChg chg="add mod">
          <ac:chgData name="Tamara Ivins" userId="e3c2b929-1dca-4bec-ab04-80a14882df1e" providerId="ADAL" clId="{7DFB381E-49EF-4F16-9CF0-0444167F9A69}" dt="2026-02-12T04:38:21.411" v="47" actId="20577"/>
          <ac:spMkLst>
            <pc:docMk/>
            <pc:sldMk cId="0" sldId="266"/>
            <ac:spMk id="2" creationId="{05F73A46-0FA7-C1FA-0D77-F07CBB628DD5}"/>
          </ac:spMkLst>
        </pc:spChg>
      </pc:sldChg>
      <pc:sldChg chg="addSp modSp mod">
        <pc:chgData name="Tamara Ivins" userId="e3c2b929-1dca-4bec-ab04-80a14882df1e" providerId="ADAL" clId="{7DFB381E-49EF-4F16-9CF0-0444167F9A69}" dt="2026-02-12T04:38:31.197" v="59" actId="20577"/>
        <pc:sldMkLst>
          <pc:docMk/>
          <pc:sldMk cId="0" sldId="267"/>
        </pc:sldMkLst>
        <pc:spChg chg="add mod">
          <ac:chgData name="Tamara Ivins" userId="e3c2b929-1dca-4bec-ab04-80a14882df1e" providerId="ADAL" clId="{7DFB381E-49EF-4F16-9CF0-0444167F9A69}" dt="2026-02-12T04:38:31.197" v="59" actId="20577"/>
          <ac:spMkLst>
            <pc:docMk/>
            <pc:sldMk cId="0" sldId="267"/>
            <ac:spMk id="2" creationId="{96494BD0-CA42-8345-113D-9C843B8E6D65}"/>
          </ac:spMkLst>
        </pc:spChg>
      </pc:sldChg>
      <pc:sldChg chg="modSp mod">
        <pc:chgData name="Tamara Ivins" userId="e3c2b929-1dca-4bec-ab04-80a14882df1e" providerId="ADAL" clId="{7DFB381E-49EF-4F16-9CF0-0444167F9A69}" dt="2026-02-12T04:38:34.060" v="60" actId="33553"/>
        <pc:sldMkLst>
          <pc:docMk/>
          <pc:sldMk cId="0" sldId="268"/>
        </pc:sldMkLst>
        <pc:spChg chg="mod">
          <ac:chgData name="Tamara Ivins" userId="e3c2b929-1dca-4bec-ab04-80a14882df1e" providerId="ADAL" clId="{7DFB381E-49EF-4F16-9CF0-0444167F9A69}" dt="2026-02-12T04:38:34.060" v="60" actId="33553"/>
          <ac:spMkLst>
            <pc:docMk/>
            <pc:sldMk cId="0" sldId="268"/>
            <ac:spMk id="272" creationId="{00000000-0000-0000-0000-000000000000}"/>
          </ac:spMkLst>
        </pc:spChg>
      </pc:sldChg>
      <pc:sldChg chg="modSp mod">
        <pc:chgData name="Tamara Ivins" userId="e3c2b929-1dca-4bec-ab04-80a14882df1e" providerId="ADAL" clId="{7DFB381E-49EF-4F16-9CF0-0444167F9A69}" dt="2026-02-12T04:38:36.359" v="61" actId="33553"/>
        <pc:sldMkLst>
          <pc:docMk/>
          <pc:sldMk cId="0" sldId="269"/>
        </pc:sldMkLst>
        <pc:spChg chg="mod">
          <ac:chgData name="Tamara Ivins" userId="e3c2b929-1dca-4bec-ab04-80a14882df1e" providerId="ADAL" clId="{7DFB381E-49EF-4F16-9CF0-0444167F9A69}" dt="2026-02-12T04:38:36.359" v="61" actId="33553"/>
          <ac:spMkLst>
            <pc:docMk/>
            <pc:sldMk cId="0" sldId="269"/>
            <ac:spMk id="277" creationId="{00000000-0000-0000-0000-000000000000}"/>
          </ac:spMkLst>
        </pc:spChg>
      </pc:sldChg>
      <pc:sldChg chg="modSp mod">
        <pc:chgData name="Tamara Ivins" userId="e3c2b929-1dca-4bec-ab04-80a14882df1e" providerId="ADAL" clId="{7DFB381E-49EF-4F16-9CF0-0444167F9A69}" dt="2026-02-12T04:38:38.078" v="62" actId="33553"/>
        <pc:sldMkLst>
          <pc:docMk/>
          <pc:sldMk cId="0" sldId="270"/>
        </pc:sldMkLst>
        <pc:spChg chg="mod">
          <ac:chgData name="Tamara Ivins" userId="e3c2b929-1dca-4bec-ab04-80a14882df1e" providerId="ADAL" clId="{7DFB381E-49EF-4F16-9CF0-0444167F9A69}" dt="2026-02-12T04:38:38.078" v="62" actId="33553"/>
          <ac:spMkLst>
            <pc:docMk/>
            <pc:sldMk cId="0" sldId="270"/>
            <ac:spMk id="283" creationId="{00000000-0000-0000-0000-000000000000}"/>
          </ac:spMkLst>
        </pc:spChg>
      </pc:sldChg>
      <pc:sldChg chg="modSp mod">
        <pc:chgData name="Tamara Ivins" userId="e3c2b929-1dca-4bec-ab04-80a14882df1e" providerId="ADAL" clId="{7DFB381E-49EF-4F16-9CF0-0444167F9A69}" dt="2026-02-12T04:38:39.664" v="63" actId="33553"/>
        <pc:sldMkLst>
          <pc:docMk/>
          <pc:sldMk cId="0" sldId="271"/>
        </pc:sldMkLst>
        <pc:spChg chg="mod">
          <ac:chgData name="Tamara Ivins" userId="e3c2b929-1dca-4bec-ab04-80a14882df1e" providerId="ADAL" clId="{7DFB381E-49EF-4F16-9CF0-0444167F9A69}" dt="2026-02-12T04:38:39.664" v="63" actId="33553"/>
          <ac:spMkLst>
            <pc:docMk/>
            <pc:sldMk cId="0" sldId="271"/>
            <ac:spMk id="289" creationId="{00000000-0000-0000-0000-000000000000}"/>
          </ac:spMkLst>
        </pc:spChg>
      </pc:sldChg>
      <pc:sldChg chg="addSp modSp mod">
        <pc:chgData name="Tamara Ivins" userId="e3c2b929-1dca-4bec-ab04-80a14882df1e" providerId="ADAL" clId="{7DFB381E-49EF-4F16-9CF0-0444167F9A69}" dt="2026-02-12T04:38:58.851" v="70" actId="14100"/>
        <pc:sldMkLst>
          <pc:docMk/>
          <pc:sldMk cId="0" sldId="272"/>
        </pc:sldMkLst>
        <pc:spChg chg="add mod">
          <ac:chgData name="Tamara Ivins" userId="e3c2b929-1dca-4bec-ab04-80a14882df1e" providerId="ADAL" clId="{7DFB381E-49EF-4F16-9CF0-0444167F9A69}" dt="2026-02-12T04:38:58.851" v="70" actId="14100"/>
          <ac:spMkLst>
            <pc:docMk/>
            <pc:sldMk cId="0" sldId="272"/>
            <ac:spMk id="2" creationId="{7289E416-10EF-D354-AF9A-C3D0223E2BF2}"/>
          </ac:spMkLst>
        </pc:spChg>
      </pc:sldChg>
      <pc:sldChg chg="addSp modSp mod">
        <pc:chgData name="Tamara Ivins" userId="e3c2b929-1dca-4bec-ab04-80a14882df1e" providerId="ADAL" clId="{7DFB381E-49EF-4F16-9CF0-0444167F9A69}" dt="2026-02-12T04:39:05.322" v="78" actId="20577"/>
        <pc:sldMkLst>
          <pc:docMk/>
          <pc:sldMk cId="0" sldId="273"/>
        </pc:sldMkLst>
        <pc:spChg chg="add mod">
          <ac:chgData name="Tamara Ivins" userId="e3c2b929-1dca-4bec-ab04-80a14882df1e" providerId="ADAL" clId="{7DFB381E-49EF-4F16-9CF0-0444167F9A69}" dt="2026-02-12T04:39:05.322" v="78" actId="20577"/>
          <ac:spMkLst>
            <pc:docMk/>
            <pc:sldMk cId="0" sldId="273"/>
            <ac:spMk id="2" creationId="{1CB86A9A-5EE4-1084-7BBF-12A61588DDB9}"/>
          </ac:spMkLst>
        </pc:spChg>
      </pc:sldChg>
      <pc:sldChg chg="addSp modSp mod">
        <pc:chgData name="Tamara Ivins" userId="e3c2b929-1dca-4bec-ab04-80a14882df1e" providerId="ADAL" clId="{7DFB381E-49EF-4F16-9CF0-0444167F9A69}" dt="2026-02-12T04:39:12.216" v="86" actId="20577"/>
        <pc:sldMkLst>
          <pc:docMk/>
          <pc:sldMk cId="0" sldId="274"/>
        </pc:sldMkLst>
        <pc:spChg chg="add mod">
          <ac:chgData name="Tamara Ivins" userId="e3c2b929-1dca-4bec-ab04-80a14882df1e" providerId="ADAL" clId="{7DFB381E-49EF-4F16-9CF0-0444167F9A69}" dt="2026-02-12T04:39:12.216" v="86" actId="20577"/>
          <ac:spMkLst>
            <pc:docMk/>
            <pc:sldMk cId="0" sldId="274"/>
            <ac:spMk id="2" creationId="{A56DF342-3BF9-BC1E-0402-194BEF49E32D}"/>
          </ac:spMkLst>
        </pc:spChg>
      </pc:sldChg>
      <pc:sldChg chg="modSp mod">
        <pc:chgData name="Tamara Ivins" userId="e3c2b929-1dca-4bec-ab04-80a14882df1e" providerId="ADAL" clId="{7DFB381E-49EF-4F16-9CF0-0444167F9A69}" dt="2026-02-12T04:39:14.949" v="87" actId="33553"/>
        <pc:sldMkLst>
          <pc:docMk/>
          <pc:sldMk cId="0" sldId="275"/>
        </pc:sldMkLst>
        <pc:spChg chg="mod">
          <ac:chgData name="Tamara Ivins" userId="e3c2b929-1dca-4bec-ab04-80a14882df1e" providerId="ADAL" clId="{7DFB381E-49EF-4F16-9CF0-0444167F9A69}" dt="2026-02-12T04:39:14.949" v="87" actId="33553"/>
          <ac:spMkLst>
            <pc:docMk/>
            <pc:sldMk cId="0" sldId="275"/>
            <ac:spMk id="311" creationId="{00000000-0000-0000-0000-000000000000}"/>
          </ac:spMkLst>
        </pc:spChg>
      </pc:sldChg>
      <pc:sldChg chg="modSp mod">
        <pc:chgData name="Tamara Ivins" userId="e3c2b929-1dca-4bec-ab04-80a14882df1e" providerId="ADAL" clId="{7DFB381E-49EF-4F16-9CF0-0444167F9A69}" dt="2026-02-12T04:39:16.639" v="88" actId="33553"/>
        <pc:sldMkLst>
          <pc:docMk/>
          <pc:sldMk cId="0" sldId="276"/>
        </pc:sldMkLst>
        <pc:spChg chg="mod">
          <ac:chgData name="Tamara Ivins" userId="e3c2b929-1dca-4bec-ab04-80a14882df1e" providerId="ADAL" clId="{7DFB381E-49EF-4F16-9CF0-0444167F9A69}" dt="2026-02-12T04:39:16.639" v="88" actId="33553"/>
          <ac:spMkLst>
            <pc:docMk/>
            <pc:sldMk cId="0" sldId="276"/>
            <ac:spMk id="317" creationId="{00000000-0000-0000-0000-000000000000}"/>
          </ac:spMkLst>
        </pc:spChg>
      </pc:sldChg>
      <pc:sldChg chg="modSp mod">
        <pc:chgData name="Tamara Ivins" userId="e3c2b929-1dca-4bec-ab04-80a14882df1e" providerId="ADAL" clId="{7DFB381E-49EF-4F16-9CF0-0444167F9A69}" dt="2026-02-12T04:39:18.324" v="89" actId="33553"/>
        <pc:sldMkLst>
          <pc:docMk/>
          <pc:sldMk cId="0" sldId="277"/>
        </pc:sldMkLst>
        <pc:spChg chg="mod">
          <ac:chgData name="Tamara Ivins" userId="e3c2b929-1dca-4bec-ab04-80a14882df1e" providerId="ADAL" clId="{7DFB381E-49EF-4F16-9CF0-0444167F9A69}" dt="2026-02-12T04:39:18.324" v="89" actId="33553"/>
          <ac:spMkLst>
            <pc:docMk/>
            <pc:sldMk cId="0" sldId="277"/>
            <ac:spMk id="323" creationId="{00000000-0000-0000-0000-000000000000}"/>
          </ac:spMkLst>
        </pc:spChg>
      </pc:sldChg>
      <pc:sldChg chg="modSp mod">
        <pc:chgData name="Tamara Ivins" userId="e3c2b929-1dca-4bec-ab04-80a14882df1e" providerId="ADAL" clId="{7DFB381E-49EF-4F16-9CF0-0444167F9A69}" dt="2026-02-12T04:39:19.987" v="90" actId="33553"/>
        <pc:sldMkLst>
          <pc:docMk/>
          <pc:sldMk cId="0" sldId="278"/>
        </pc:sldMkLst>
        <pc:spChg chg="mod">
          <ac:chgData name="Tamara Ivins" userId="e3c2b929-1dca-4bec-ab04-80a14882df1e" providerId="ADAL" clId="{7DFB381E-49EF-4F16-9CF0-0444167F9A69}" dt="2026-02-12T04:39:19.987" v="90" actId="33553"/>
          <ac:spMkLst>
            <pc:docMk/>
            <pc:sldMk cId="0" sldId="278"/>
            <ac:spMk id="329" creationId="{00000000-0000-0000-0000-000000000000}"/>
          </ac:spMkLst>
        </pc:spChg>
      </pc:sldChg>
      <pc:sldChg chg="addSp modSp mod">
        <pc:chgData name="Tamara Ivins" userId="e3c2b929-1dca-4bec-ab04-80a14882df1e" providerId="ADAL" clId="{7DFB381E-49EF-4F16-9CF0-0444167F9A69}" dt="2026-02-12T04:39:24.162" v="95" actId="20577"/>
        <pc:sldMkLst>
          <pc:docMk/>
          <pc:sldMk cId="0" sldId="279"/>
        </pc:sldMkLst>
        <pc:spChg chg="add mod">
          <ac:chgData name="Tamara Ivins" userId="e3c2b929-1dca-4bec-ab04-80a14882df1e" providerId="ADAL" clId="{7DFB381E-49EF-4F16-9CF0-0444167F9A69}" dt="2026-02-12T04:39:24.162" v="95" actId="20577"/>
          <ac:spMkLst>
            <pc:docMk/>
            <pc:sldMk cId="0" sldId="279"/>
            <ac:spMk id="2" creationId="{F7A2B22A-3C7B-FC07-964A-B731EE4B53FC}"/>
          </ac:spMkLst>
        </pc:spChg>
      </pc:sldChg>
      <pc:sldChg chg="addSp modSp mod">
        <pc:chgData name="Tamara Ivins" userId="e3c2b929-1dca-4bec-ab04-80a14882df1e" providerId="ADAL" clId="{7DFB381E-49EF-4F16-9CF0-0444167F9A69}" dt="2026-02-12T04:39:29.590" v="100" actId="20577"/>
        <pc:sldMkLst>
          <pc:docMk/>
          <pc:sldMk cId="0" sldId="280"/>
        </pc:sldMkLst>
        <pc:spChg chg="add mod">
          <ac:chgData name="Tamara Ivins" userId="e3c2b929-1dca-4bec-ab04-80a14882df1e" providerId="ADAL" clId="{7DFB381E-49EF-4F16-9CF0-0444167F9A69}" dt="2026-02-12T04:39:29.590" v="100" actId="20577"/>
          <ac:spMkLst>
            <pc:docMk/>
            <pc:sldMk cId="0" sldId="280"/>
            <ac:spMk id="2" creationId="{1A4C397D-F5FA-90DC-85F1-8A0925064CE0}"/>
          </ac:spMkLst>
        </pc:spChg>
      </pc:sldChg>
      <pc:sldChg chg="addSp modSp mod">
        <pc:chgData name="Tamara Ivins" userId="e3c2b929-1dca-4bec-ab04-80a14882df1e" providerId="ADAL" clId="{7DFB381E-49EF-4F16-9CF0-0444167F9A69}" dt="2026-02-12T04:39:36.431" v="105" actId="20577"/>
        <pc:sldMkLst>
          <pc:docMk/>
          <pc:sldMk cId="0" sldId="281"/>
        </pc:sldMkLst>
        <pc:spChg chg="add mod">
          <ac:chgData name="Tamara Ivins" userId="e3c2b929-1dca-4bec-ab04-80a14882df1e" providerId="ADAL" clId="{7DFB381E-49EF-4F16-9CF0-0444167F9A69}" dt="2026-02-12T04:39:36.431" v="105" actId="20577"/>
          <ac:spMkLst>
            <pc:docMk/>
            <pc:sldMk cId="0" sldId="281"/>
            <ac:spMk id="2" creationId="{2F80069C-2784-412F-D7A2-CCA15489CC07}"/>
          </ac:spMkLst>
        </pc:spChg>
      </pc:sldChg>
      <pc:sldChg chg="modSp mod">
        <pc:chgData name="Tamara Ivins" userId="e3c2b929-1dca-4bec-ab04-80a14882df1e" providerId="ADAL" clId="{7DFB381E-49EF-4F16-9CF0-0444167F9A69}" dt="2026-02-12T04:39:40.763" v="106" actId="33553"/>
        <pc:sldMkLst>
          <pc:docMk/>
          <pc:sldMk cId="0" sldId="282"/>
        </pc:sldMkLst>
        <pc:spChg chg="mod">
          <ac:chgData name="Tamara Ivins" userId="e3c2b929-1dca-4bec-ab04-80a14882df1e" providerId="ADAL" clId="{7DFB381E-49EF-4F16-9CF0-0444167F9A69}" dt="2026-02-12T04:39:40.763" v="106" actId="33553"/>
          <ac:spMkLst>
            <pc:docMk/>
            <pc:sldMk cId="0" sldId="282"/>
            <ac:spMk id="352" creationId="{00000000-0000-0000-0000-000000000000}"/>
          </ac:spMkLst>
        </pc:spChg>
      </pc:sldChg>
      <pc:sldChg chg="modSp mod">
        <pc:chgData name="Tamara Ivins" userId="e3c2b929-1dca-4bec-ab04-80a14882df1e" providerId="ADAL" clId="{7DFB381E-49EF-4F16-9CF0-0444167F9A69}" dt="2026-02-12T04:39:42.962" v="107" actId="33553"/>
        <pc:sldMkLst>
          <pc:docMk/>
          <pc:sldMk cId="0" sldId="283"/>
        </pc:sldMkLst>
        <pc:spChg chg="mod">
          <ac:chgData name="Tamara Ivins" userId="e3c2b929-1dca-4bec-ab04-80a14882df1e" providerId="ADAL" clId="{7DFB381E-49EF-4F16-9CF0-0444167F9A69}" dt="2026-02-12T04:39:42.962" v="107" actId="33553"/>
          <ac:spMkLst>
            <pc:docMk/>
            <pc:sldMk cId="0" sldId="283"/>
            <ac:spMk id="357" creationId="{00000000-0000-0000-0000-000000000000}"/>
          </ac:spMkLst>
        </pc:spChg>
      </pc:sldChg>
      <pc:sldChg chg="modSp mod">
        <pc:chgData name="Tamara Ivins" userId="e3c2b929-1dca-4bec-ab04-80a14882df1e" providerId="ADAL" clId="{7DFB381E-49EF-4F16-9CF0-0444167F9A69}" dt="2026-02-12T04:39:45.207" v="108" actId="33553"/>
        <pc:sldMkLst>
          <pc:docMk/>
          <pc:sldMk cId="0" sldId="284"/>
        </pc:sldMkLst>
        <pc:spChg chg="mod">
          <ac:chgData name="Tamara Ivins" userId="e3c2b929-1dca-4bec-ab04-80a14882df1e" providerId="ADAL" clId="{7DFB381E-49EF-4F16-9CF0-0444167F9A69}" dt="2026-02-12T04:39:45.207" v="108" actId="33553"/>
          <ac:spMkLst>
            <pc:docMk/>
            <pc:sldMk cId="0" sldId="284"/>
            <ac:spMk id="364" creationId="{00000000-0000-0000-0000-000000000000}"/>
          </ac:spMkLst>
        </pc:spChg>
      </pc:sldChg>
      <pc:sldChg chg="modSp mod">
        <pc:chgData name="Tamara Ivins" userId="e3c2b929-1dca-4bec-ab04-80a14882df1e" providerId="ADAL" clId="{7DFB381E-49EF-4F16-9CF0-0444167F9A69}" dt="2026-02-12T04:39:46.716" v="109" actId="33553"/>
        <pc:sldMkLst>
          <pc:docMk/>
          <pc:sldMk cId="0" sldId="285"/>
        </pc:sldMkLst>
        <pc:spChg chg="mod">
          <ac:chgData name="Tamara Ivins" userId="e3c2b929-1dca-4bec-ab04-80a14882df1e" providerId="ADAL" clId="{7DFB381E-49EF-4F16-9CF0-0444167F9A69}" dt="2026-02-12T04:39:46.716" v="109" actId="33553"/>
          <ac:spMkLst>
            <pc:docMk/>
            <pc:sldMk cId="0" sldId="285"/>
            <ac:spMk id="370" creationId="{00000000-0000-0000-0000-000000000000}"/>
          </ac:spMkLst>
        </pc:spChg>
      </pc:sldChg>
      <pc:sldChg chg="modSp mod">
        <pc:chgData name="Tamara Ivins" userId="e3c2b929-1dca-4bec-ab04-80a14882df1e" providerId="ADAL" clId="{7DFB381E-49EF-4F16-9CF0-0444167F9A69}" dt="2026-02-12T04:39:48.019" v="110" actId="33553"/>
        <pc:sldMkLst>
          <pc:docMk/>
          <pc:sldMk cId="0" sldId="286"/>
        </pc:sldMkLst>
        <pc:spChg chg="mod">
          <ac:chgData name="Tamara Ivins" userId="e3c2b929-1dca-4bec-ab04-80a14882df1e" providerId="ADAL" clId="{7DFB381E-49EF-4F16-9CF0-0444167F9A69}" dt="2026-02-12T04:39:48.019" v="110" actId="33553"/>
          <ac:spMkLst>
            <pc:docMk/>
            <pc:sldMk cId="0" sldId="286"/>
            <ac:spMk id="375" creationId="{00000000-0000-0000-0000-000000000000}"/>
          </ac:spMkLst>
        </pc:spChg>
      </pc:sldChg>
      <pc:sldChg chg="modSp mod">
        <pc:chgData name="Tamara Ivins" userId="e3c2b929-1dca-4bec-ab04-80a14882df1e" providerId="ADAL" clId="{7DFB381E-49EF-4F16-9CF0-0444167F9A69}" dt="2026-02-12T04:39:49.813" v="111" actId="33553"/>
        <pc:sldMkLst>
          <pc:docMk/>
          <pc:sldMk cId="0" sldId="287"/>
        </pc:sldMkLst>
        <pc:spChg chg="mod">
          <ac:chgData name="Tamara Ivins" userId="e3c2b929-1dca-4bec-ab04-80a14882df1e" providerId="ADAL" clId="{7DFB381E-49EF-4F16-9CF0-0444167F9A69}" dt="2026-02-12T04:39:49.813" v="111" actId="33553"/>
          <ac:spMkLst>
            <pc:docMk/>
            <pc:sldMk cId="0" sldId="287"/>
            <ac:spMk id="380" creationId="{00000000-0000-0000-0000-000000000000}"/>
          </ac:spMkLst>
        </pc:spChg>
      </pc:sldChg>
      <pc:sldChg chg="modSp mod">
        <pc:chgData name="Tamara Ivins" userId="e3c2b929-1dca-4bec-ab04-80a14882df1e" providerId="ADAL" clId="{7DFB381E-49EF-4F16-9CF0-0444167F9A69}" dt="2026-02-12T04:39:51.005" v="112" actId="33553"/>
        <pc:sldMkLst>
          <pc:docMk/>
          <pc:sldMk cId="0" sldId="288"/>
        </pc:sldMkLst>
        <pc:spChg chg="mod">
          <ac:chgData name="Tamara Ivins" userId="e3c2b929-1dca-4bec-ab04-80a14882df1e" providerId="ADAL" clId="{7DFB381E-49EF-4F16-9CF0-0444167F9A69}" dt="2026-02-12T04:39:51.005" v="112" actId="33553"/>
          <ac:spMkLst>
            <pc:docMk/>
            <pc:sldMk cId="0" sldId="288"/>
            <ac:spMk id="389" creationId="{00000000-0000-0000-0000-000000000000}"/>
          </ac:spMkLst>
        </pc:spChg>
      </pc:sldChg>
      <pc:sldChg chg="modSp mod">
        <pc:chgData name="Tamara Ivins" userId="e3c2b929-1dca-4bec-ab04-80a14882df1e" providerId="ADAL" clId="{7DFB381E-49EF-4F16-9CF0-0444167F9A69}" dt="2026-02-12T04:39:52.086" v="113" actId="33553"/>
        <pc:sldMkLst>
          <pc:docMk/>
          <pc:sldMk cId="0" sldId="289"/>
        </pc:sldMkLst>
        <pc:spChg chg="mod">
          <ac:chgData name="Tamara Ivins" userId="e3c2b929-1dca-4bec-ab04-80a14882df1e" providerId="ADAL" clId="{7DFB381E-49EF-4F16-9CF0-0444167F9A69}" dt="2026-02-12T04:39:52.086" v="113" actId="33553"/>
          <ac:spMkLst>
            <pc:docMk/>
            <pc:sldMk cId="0" sldId="289"/>
            <ac:spMk id="398" creationId="{00000000-0000-0000-0000-000000000000}"/>
          </ac:spMkLst>
        </pc:spChg>
      </pc:sldChg>
      <pc:sldChg chg="addSp modSp mod">
        <pc:chgData name="Tamara Ivins" userId="e3c2b929-1dca-4bec-ab04-80a14882df1e" providerId="ADAL" clId="{7DFB381E-49EF-4F16-9CF0-0444167F9A69}" dt="2026-02-12T04:39:58.617" v="118" actId="20577"/>
        <pc:sldMkLst>
          <pc:docMk/>
          <pc:sldMk cId="0" sldId="290"/>
        </pc:sldMkLst>
        <pc:spChg chg="add mod">
          <ac:chgData name="Tamara Ivins" userId="e3c2b929-1dca-4bec-ab04-80a14882df1e" providerId="ADAL" clId="{7DFB381E-49EF-4F16-9CF0-0444167F9A69}" dt="2026-02-12T04:39:58.617" v="118" actId="20577"/>
          <ac:spMkLst>
            <pc:docMk/>
            <pc:sldMk cId="0" sldId="290"/>
            <ac:spMk id="2" creationId="{0AFFC173-3F22-772B-8557-0DDBB1A18C48}"/>
          </ac:spMkLst>
        </pc:spChg>
      </pc:sldChg>
      <pc:sldChg chg="addSp modSp mod">
        <pc:chgData name="Tamara Ivins" userId="e3c2b929-1dca-4bec-ab04-80a14882df1e" providerId="ADAL" clId="{7DFB381E-49EF-4F16-9CF0-0444167F9A69}" dt="2026-02-12T04:40:03.708" v="123" actId="20577"/>
        <pc:sldMkLst>
          <pc:docMk/>
          <pc:sldMk cId="0" sldId="291"/>
        </pc:sldMkLst>
        <pc:spChg chg="add mod">
          <ac:chgData name="Tamara Ivins" userId="e3c2b929-1dca-4bec-ab04-80a14882df1e" providerId="ADAL" clId="{7DFB381E-49EF-4F16-9CF0-0444167F9A69}" dt="2026-02-12T04:40:03.708" v="123" actId="20577"/>
          <ac:spMkLst>
            <pc:docMk/>
            <pc:sldMk cId="0" sldId="291"/>
            <ac:spMk id="2" creationId="{A4B95038-7629-D260-BDEC-1E51C003182D}"/>
          </ac:spMkLst>
        </pc:spChg>
      </pc:sldChg>
      <pc:sldChg chg="modSp mod">
        <pc:chgData name="Tamara Ivins" userId="e3c2b929-1dca-4bec-ab04-80a14882df1e" providerId="ADAL" clId="{7DFB381E-49EF-4F16-9CF0-0444167F9A69}" dt="2026-02-12T04:40:07.487" v="124" actId="33553"/>
        <pc:sldMkLst>
          <pc:docMk/>
          <pc:sldMk cId="0" sldId="292"/>
        </pc:sldMkLst>
        <pc:spChg chg="mod">
          <ac:chgData name="Tamara Ivins" userId="e3c2b929-1dca-4bec-ab04-80a14882df1e" providerId="ADAL" clId="{7DFB381E-49EF-4F16-9CF0-0444167F9A69}" dt="2026-02-12T04:40:07.487" v="124" actId="33553"/>
          <ac:spMkLst>
            <pc:docMk/>
            <pc:sldMk cId="0" sldId="292"/>
            <ac:spMk id="417" creationId="{00000000-0000-0000-0000-000000000000}"/>
          </ac:spMkLst>
        </pc:spChg>
      </pc:sldChg>
      <pc:sldChg chg="modSp mod">
        <pc:chgData name="Tamara Ivins" userId="e3c2b929-1dca-4bec-ab04-80a14882df1e" providerId="ADAL" clId="{7DFB381E-49EF-4F16-9CF0-0444167F9A69}" dt="2026-02-12T04:40:09.847" v="125" actId="33553"/>
        <pc:sldMkLst>
          <pc:docMk/>
          <pc:sldMk cId="0" sldId="293"/>
        </pc:sldMkLst>
        <pc:spChg chg="mod">
          <ac:chgData name="Tamara Ivins" userId="e3c2b929-1dca-4bec-ab04-80a14882df1e" providerId="ADAL" clId="{7DFB381E-49EF-4F16-9CF0-0444167F9A69}" dt="2026-02-12T04:40:09.847" v="125" actId="33553"/>
          <ac:spMkLst>
            <pc:docMk/>
            <pc:sldMk cId="0" sldId="293"/>
            <ac:spMk id="4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914400" marR="50800" lvl="1" indent="-298450" algn="l" rtl="0">
              <a:spcBef>
                <a:spcPts val="0"/>
              </a:spcBef>
              <a:spcAft>
                <a:spcPts val="0"/>
              </a:spcAft>
              <a:buClr>
                <a:schemeClr val="dk1"/>
              </a:buClr>
              <a:buSzPts val="1100"/>
              <a:buChar char="○"/>
            </a:pPr>
            <a:r>
              <a:rPr lang="en-US" sz="1100" b="1">
                <a:latin typeface="Arial"/>
                <a:ea typeface="Arial"/>
                <a:cs typeface="Arial"/>
                <a:sym typeface="Arial"/>
              </a:rPr>
              <a:t>5 min - intro [Tammy]</a:t>
            </a:r>
            <a:endParaRPr sz="1100" b="1">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our names</a:t>
            </a:r>
            <a:endParaRPr sz="1100">
              <a:latin typeface="Arial"/>
              <a:ea typeface="Arial"/>
              <a:cs typeface="Arial"/>
              <a:sym typeface="Arial"/>
            </a:endParaRPr>
          </a:p>
          <a:p>
            <a:pPr marL="1371600" marR="50800" lvl="2" indent="-298450" algn="l" rtl="0">
              <a:spcBef>
                <a:spcPts val="0"/>
              </a:spcBef>
              <a:spcAft>
                <a:spcPts val="0"/>
              </a:spcAft>
              <a:buClr>
                <a:schemeClr val="dk1"/>
              </a:buClr>
              <a:buSzPts val="1100"/>
              <a:buChar char="■"/>
            </a:pPr>
            <a:endParaRPr sz="1100">
              <a:latin typeface="Arial"/>
              <a:ea typeface="Arial"/>
              <a:cs typeface="Arial"/>
              <a:sym typeface="Arial"/>
            </a:endParaRPr>
          </a:p>
          <a:p>
            <a:pPr marL="0" lvl="0" indent="0" algn="l" rtl="0">
              <a:spcBef>
                <a:spcPts val="0"/>
              </a:spcBef>
              <a:spcAft>
                <a:spcPts val="0"/>
              </a:spcAft>
              <a:buNone/>
            </a:pPr>
            <a:endParaRPr/>
          </a:p>
        </p:txBody>
      </p:sp>
      <p:sp>
        <p:nvSpPr>
          <p:cNvPr id="192" name="Google Shape;19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7c9df0b9ec_1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Commons post - first announcement</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54" name="Google Shape;254;g37c9df0b9ec_1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7c9df0b9ec_1_3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First LibCal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59" name="Google Shape;259;g37c9df0b9ec_1_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37c9df0b9ec_1_4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First session was held on Wednesday, June 5, 2019 and the session was finding a research topic.</a:t>
            </a:r>
            <a:endParaRPr/>
          </a:p>
          <a:p>
            <a:pPr marL="0" lvl="0" indent="0" algn="l" rtl="0">
              <a:spcBef>
                <a:spcPts val="0"/>
              </a:spcBef>
              <a:spcAft>
                <a:spcPts val="0"/>
              </a:spcAft>
              <a:buNone/>
            </a:pPr>
            <a:r>
              <a:rPr lang="en-US"/>
              <a:t>Only three participants but with positive feedback - “Can’t believe how many ways/tools are available!” Zoom polls also indicated that students felt more excited about their research, were interested to learn more, and felt like the library was there to support them.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64" name="Google Shape;264;g37c9df0b9ec_1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7c9df0b9ec_1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Amanda - So while I had some initial success with the Library Dissertation Toolbox series, there were certainly some stumbling blocks.</a:t>
            </a:r>
            <a:endParaRPr/>
          </a:p>
        </p:txBody>
      </p:sp>
      <p:sp>
        <p:nvSpPr>
          <p:cNvPr id="270" name="Google Shape;270;g37c9df0b9ec_1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37c9df0b9ec_1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1st bullet “as evident by the previous images…” So Amanda had to pivot to post individual sessions rather than the generic listing. </a:t>
            </a:r>
            <a:endParaRPr/>
          </a:p>
          <a:p>
            <a:pPr marL="0" lvl="0" indent="0" algn="l" rtl="0">
              <a:spcBef>
                <a:spcPts val="0"/>
              </a:spcBef>
              <a:spcAft>
                <a:spcPts val="0"/>
              </a:spcAft>
              <a:buNone/>
            </a:pPr>
            <a:r>
              <a:rPr lang="en-US"/>
              <a:t>3rd bullet - Amanda heard at dissertation boot camps that students were advised never to use systematic reviews or meta-analyses and that they were not valued as the highest level of research evidence. </a:t>
            </a:r>
            <a:endParaRPr/>
          </a:p>
          <a:p>
            <a:pPr marL="0" lvl="0" indent="0" algn="l" rtl="0">
              <a:spcBef>
                <a:spcPts val="0"/>
              </a:spcBef>
              <a:spcAft>
                <a:spcPts val="0"/>
              </a:spcAft>
              <a:buNone/>
            </a:pPr>
            <a:r>
              <a:rPr lang="en-US"/>
              <a:t>4th bullet - 5 out of the 11 sessions had zero participants</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75" name="Google Shape;275;g37c9df0b9ec_1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39c9260414e_0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g39c9260414e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374addda623_1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914400" marR="50800" lvl="1" indent="-298450" algn="l" rtl="0">
              <a:spcBef>
                <a:spcPts val="0"/>
              </a:spcBef>
              <a:spcAft>
                <a:spcPts val="0"/>
              </a:spcAft>
              <a:buClr>
                <a:schemeClr val="dk1"/>
              </a:buClr>
              <a:buSzPts val="1100"/>
              <a:buChar char="○"/>
            </a:pPr>
            <a:r>
              <a:rPr lang="en-US" sz="1100" b="1">
                <a:latin typeface="Arial"/>
                <a:ea typeface="Arial"/>
                <a:cs typeface="Arial"/>
                <a:sym typeface="Arial"/>
              </a:rPr>
              <a:t>10 min - specific challenges</a:t>
            </a:r>
            <a:r>
              <a:rPr lang="en-US" sz="1100" b="1" i="1">
                <a:latin typeface="Arial"/>
                <a:ea typeface="Arial"/>
                <a:cs typeface="Arial"/>
                <a:sym typeface="Arial"/>
              </a:rPr>
              <a:t> [Stephanie]</a:t>
            </a:r>
            <a:endParaRPr sz="1100">
              <a:latin typeface="Arial"/>
              <a:ea typeface="Arial"/>
              <a:cs typeface="Arial"/>
              <a:sym typeface="Arial"/>
            </a:endParaRPr>
          </a:p>
          <a:p>
            <a:pPr marL="1371600" marR="50800" lvl="2" indent="-298450" algn="l" rtl="0">
              <a:spcBef>
                <a:spcPts val="0"/>
              </a:spcBef>
              <a:spcAft>
                <a:spcPts val="0"/>
              </a:spcAft>
              <a:buClr>
                <a:srgbClr val="FF00FF"/>
              </a:buClr>
              <a:buSzPts val="1100"/>
              <a:buChar char="■"/>
            </a:pPr>
            <a:r>
              <a:rPr lang="en-US" sz="1100">
                <a:solidFill>
                  <a:srgbClr val="FF00FF"/>
                </a:solidFill>
                <a:latin typeface="Arial"/>
                <a:ea typeface="Arial"/>
                <a:cs typeface="Arial"/>
                <a:sym typeface="Arial"/>
              </a:rPr>
              <a:t>POLL: Audience feedback on the most common research challenges faced by their doctoral students</a:t>
            </a:r>
            <a:endParaRPr sz="1100">
              <a:solidFill>
                <a:srgbClr val="FF00FF"/>
              </a:solidFill>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Discussion of the specific topics covered by the Toolbox series (compare to poll results as appropriate)</a:t>
            </a:r>
            <a:endParaRPr sz="1100">
              <a:latin typeface="Arial"/>
              <a:ea typeface="Arial"/>
              <a:cs typeface="Arial"/>
              <a:sym typeface="Arial"/>
            </a:endParaRPr>
          </a:p>
          <a:p>
            <a:pPr marL="0" lvl="0" indent="0" algn="l" rtl="0">
              <a:spcBef>
                <a:spcPts val="0"/>
              </a:spcBef>
              <a:spcAft>
                <a:spcPts val="0"/>
              </a:spcAft>
              <a:buNone/>
            </a:pPr>
            <a:endParaRPr/>
          </a:p>
        </p:txBody>
      </p:sp>
      <p:sp>
        <p:nvSpPr>
          <p:cNvPr id="287" name="Google Shape;287;g374addda623_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37fe5e0dec6_0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37fe5e0dec6_0_7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g37fe5e0dec6_0_7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3a676fe128d_1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3a676fe128d_1_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8" name="Google Shape;298;g3a676fe128d_1_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3a676fe128d_1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3a676fe128d_1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4" name="Google Shape;304;g3a676fe128d_1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374addda623_1_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914400" marR="50800" lvl="1" indent="-298450" algn="l" rtl="0">
              <a:spcBef>
                <a:spcPts val="0"/>
              </a:spcBef>
              <a:spcAft>
                <a:spcPts val="0"/>
              </a:spcAft>
              <a:buClr>
                <a:schemeClr val="dk1"/>
              </a:buClr>
              <a:buSzPts val="1100"/>
              <a:buChar char="○"/>
            </a:pPr>
            <a:r>
              <a:rPr lang="en-US" sz="1100" b="1">
                <a:latin typeface="Arial"/>
                <a:ea typeface="Arial"/>
                <a:cs typeface="Arial"/>
                <a:sym typeface="Arial"/>
              </a:rPr>
              <a:t>5 min - intro [Tammy]</a:t>
            </a:r>
            <a:endParaRPr sz="1100" b="1">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What the Dissertation Toolbox is &amp; why it is awesome (elevator pitch)</a:t>
            </a:r>
            <a:endParaRPr/>
          </a:p>
        </p:txBody>
      </p:sp>
      <p:sp>
        <p:nvSpPr>
          <p:cNvPr id="199" name="Google Shape;199;g374addda623_1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374b3516548_0_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317500" algn="l" rtl="0">
              <a:spcBef>
                <a:spcPts val="0"/>
              </a:spcBef>
              <a:spcAft>
                <a:spcPts val="0"/>
              </a:spcAft>
              <a:buSzPts val="1400"/>
              <a:buChar char="●"/>
            </a:pPr>
            <a:r>
              <a:rPr lang="en-US"/>
              <a:t>Learn about how to use the Library and online resources to find and stay current on a research topic</a:t>
            </a:r>
            <a:endParaRPr/>
          </a:p>
          <a:p>
            <a:pPr marL="457200" lvl="0" indent="-317500" algn="l" rtl="0">
              <a:spcBef>
                <a:spcPts val="0"/>
              </a:spcBef>
              <a:spcAft>
                <a:spcPts val="0"/>
              </a:spcAft>
              <a:buSzPts val="1400"/>
              <a:buChar char="●"/>
            </a:pPr>
            <a:r>
              <a:rPr lang="en-US"/>
              <a:t>Learn effective techniques for reading and understanding a scholarly article, as well as locating definitions related to your research topic.</a:t>
            </a:r>
            <a:endParaRPr/>
          </a:p>
          <a:p>
            <a:pPr marL="457200" lvl="0" indent="-317500" algn="l" rtl="0">
              <a:spcBef>
                <a:spcPts val="0"/>
              </a:spcBef>
              <a:spcAft>
                <a:spcPts val="0"/>
              </a:spcAft>
              <a:buSzPts val="1400"/>
              <a:buChar char="●"/>
            </a:pPr>
            <a:r>
              <a:rPr lang="en-US"/>
              <a:t>Learn effective techniques for reading and understanding a scholarly article, as well as locating definitions related to your research topic.</a:t>
            </a:r>
            <a:endParaRPr/>
          </a:p>
          <a:p>
            <a:pPr marL="0" lvl="0" indent="0" algn="l" rtl="0">
              <a:spcBef>
                <a:spcPts val="0"/>
              </a:spcBef>
              <a:spcAft>
                <a:spcPts val="0"/>
              </a:spcAft>
              <a:buNone/>
            </a:pPr>
            <a:endParaRPr/>
          </a:p>
          <a:p>
            <a:pPr marL="0" lvl="0" indent="0" algn="l" rtl="0">
              <a:spcBef>
                <a:spcPts val="0"/>
              </a:spcBef>
              <a:spcAft>
                <a:spcPts val="0"/>
              </a:spcAft>
              <a:buNone/>
            </a:pPr>
            <a:r>
              <a:rPr lang="en-US"/>
              <a:t>Keep in mind that the students who register, not necessarily ATTEND, but at least register, get a copy of the recording. If we have 25 registered, we often have between 8-15 attendees and 5-10 recording hits, which just about accounts for every registrant. These numbers have shown us that the topics are still valid and useful, even after 5+ years. We have worked in AI to each of these sessions, as well. Though we are not spending a ton of time showing the students how to use AI to complete these tasks, we certainly are not ignoring its existence. We do not get into the paid versions of the AI we talk about, instead we focus on the free versions and how they can be used in tandem with the students’ own research skills to create a more robust literature review and search.</a:t>
            </a:r>
            <a:endParaRPr/>
          </a:p>
        </p:txBody>
      </p:sp>
      <p:sp>
        <p:nvSpPr>
          <p:cNvPr id="309" name="Google Shape;309;g374b3516548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374b351654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317500" algn="l" rtl="0">
              <a:spcBef>
                <a:spcPts val="0"/>
              </a:spcBef>
              <a:spcAft>
                <a:spcPts val="0"/>
              </a:spcAft>
              <a:buSzPts val="1400"/>
              <a:buChar char="●"/>
            </a:pPr>
            <a:r>
              <a:rPr lang="en-US"/>
              <a:t>Learn about Library resources, including database accounts and citation management tools, to help organize your research.</a:t>
            </a:r>
            <a:endParaRPr/>
          </a:p>
          <a:p>
            <a:pPr marL="457200" lvl="0" indent="-317500" algn="l" rtl="0">
              <a:spcBef>
                <a:spcPts val="0"/>
              </a:spcBef>
              <a:spcAft>
                <a:spcPts val="0"/>
              </a:spcAft>
              <a:buSzPts val="1400"/>
              <a:buChar char="●"/>
            </a:pPr>
            <a:r>
              <a:rPr lang="en-US"/>
              <a:t>Learn how to locate citing articles for a resource and use other techniques for finding similar research.</a:t>
            </a:r>
            <a:endParaRPr/>
          </a:p>
          <a:p>
            <a:pPr marL="457200" lvl="0" indent="-317500" algn="l" rtl="0">
              <a:spcBef>
                <a:spcPts val="0"/>
              </a:spcBef>
              <a:spcAft>
                <a:spcPts val="0"/>
              </a:spcAft>
              <a:buSzPts val="1400"/>
              <a:buChar char="●"/>
            </a:pPr>
            <a:r>
              <a:rPr lang="en-US"/>
              <a:t>Learn how to effectively evaluate and use resources. This session does not review citing and APA Style. Please see the Academic Success Center for all writing help.</a:t>
            </a:r>
            <a:endParaRPr/>
          </a:p>
        </p:txBody>
      </p:sp>
      <p:sp>
        <p:nvSpPr>
          <p:cNvPr id="315" name="Google Shape;315;g374b351654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374b3516548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317500" algn="l" rtl="0">
              <a:spcBef>
                <a:spcPts val="0"/>
              </a:spcBef>
              <a:spcAft>
                <a:spcPts val="0"/>
              </a:spcAft>
              <a:buSzPts val="1400"/>
              <a:buChar char="●"/>
            </a:pPr>
            <a:r>
              <a:rPr lang="en-US"/>
              <a:t>Learn how to identify and locate grey literature in the Library and online.</a:t>
            </a:r>
            <a:endParaRPr/>
          </a:p>
          <a:p>
            <a:pPr marL="457200" lvl="0" indent="-317500" algn="l" rtl="0">
              <a:spcBef>
                <a:spcPts val="0"/>
              </a:spcBef>
              <a:spcAft>
                <a:spcPts val="0"/>
              </a:spcAft>
              <a:buSzPts val="1400"/>
              <a:buChar char="●"/>
            </a:pPr>
            <a:r>
              <a:rPr lang="en-US"/>
              <a:t>Learn effective techniques for identifying and locating seminal research.         </a:t>
            </a:r>
            <a:endParaRPr/>
          </a:p>
          <a:p>
            <a:pPr marL="457200" lvl="0" indent="-317500" algn="l" rtl="0">
              <a:spcBef>
                <a:spcPts val="0"/>
              </a:spcBef>
              <a:spcAft>
                <a:spcPts val="0"/>
              </a:spcAft>
              <a:buSzPts val="1400"/>
              <a:buChar char="●"/>
            </a:pPr>
            <a:r>
              <a:rPr lang="en-US"/>
              <a:t>Learn how to effectively search for theoretical and conceptual frameworks both online and in the NU Library. </a:t>
            </a:r>
            <a:endParaRPr/>
          </a:p>
        </p:txBody>
      </p:sp>
      <p:sp>
        <p:nvSpPr>
          <p:cNvPr id="321" name="Google Shape;321;g374b3516548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374b3516548_0_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317500" algn="l" rtl="0">
              <a:spcBef>
                <a:spcPts val="0"/>
              </a:spcBef>
              <a:spcAft>
                <a:spcPts val="0"/>
              </a:spcAft>
              <a:buSzPts val="1400"/>
              <a:buChar char="●"/>
            </a:pPr>
            <a:r>
              <a:rPr lang="en-US"/>
              <a:t>Learn how to locate reliable information relating to research methodology.         </a:t>
            </a:r>
            <a:endParaRPr/>
          </a:p>
          <a:p>
            <a:pPr marL="457200" lvl="0" indent="-317500" algn="l" rtl="0">
              <a:spcBef>
                <a:spcPts val="0"/>
              </a:spcBef>
              <a:spcAft>
                <a:spcPts val="0"/>
              </a:spcAft>
              <a:buSzPts val="1400"/>
              <a:buChar char="●"/>
            </a:pPr>
            <a:r>
              <a:rPr lang="en-US"/>
              <a:t>Learn how to effectively locate test instruments within scholarly articles, dissertations, and specialized databases. </a:t>
            </a:r>
            <a:endParaRPr/>
          </a:p>
          <a:p>
            <a:pPr marL="457200" lvl="0" indent="-317500" algn="l" rtl="0">
              <a:spcBef>
                <a:spcPts val="0"/>
              </a:spcBef>
              <a:spcAft>
                <a:spcPts val="0"/>
              </a:spcAft>
              <a:buSzPts val="1400"/>
              <a:buChar char="●"/>
            </a:pPr>
            <a:r>
              <a:rPr lang="en-US"/>
              <a:t>Learn advanced search techniques and practical tricks for revealing all of the relevant literature on your topic.         </a:t>
            </a:r>
            <a:endParaRPr/>
          </a:p>
        </p:txBody>
      </p:sp>
      <p:sp>
        <p:nvSpPr>
          <p:cNvPr id="327" name="Google Shape;327;g374b3516548_0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39be6ec217f_2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39be6ec217f_2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4" name="Google Shape;334;g39be6ec217f_2_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a676fe128d_1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a676fe128d_1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g3a676fe128d_1_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a676fe128d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3a676fe128d_1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5" name="Google Shape;345;g3a676fe128d_1_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74addda623_1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914400" marR="50800" lvl="1" indent="-298450" algn="l" rtl="0">
              <a:spcBef>
                <a:spcPts val="0"/>
              </a:spcBef>
              <a:spcAft>
                <a:spcPts val="0"/>
              </a:spcAft>
              <a:buClr>
                <a:schemeClr val="dk1"/>
              </a:buClr>
              <a:buSzPts val="1100"/>
              <a:buChar char="○"/>
            </a:pPr>
            <a:r>
              <a:rPr lang="en-US" sz="1100" b="1">
                <a:latin typeface="Arial"/>
                <a:ea typeface="Arial"/>
                <a:cs typeface="Arial"/>
                <a:sym typeface="Arial"/>
              </a:rPr>
              <a:t>10 min - growth [Benita/Tammy]</a:t>
            </a:r>
            <a:endParaRPr sz="1100" b="1">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Cross-training of other librarians</a:t>
            </a:r>
            <a:endParaRPr sz="1100">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Expanding days &amp; times</a:t>
            </a:r>
            <a:endParaRPr sz="1100">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Incorporating AI</a:t>
            </a:r>
            <a:endParaRPr sz="1100">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POLL: Hands up for feeling like this is possible for their institutions</a:t>
            </a:r>
            <a:endParaRPr sz="1100">
              <a:latin typeface="Arial"/>
              <a:ea typeface="Arial"/>
              <a:cs typeface="Arial"/>
              <a:sym typeface="Arial"/>
            </a:endParaRPr>
          </a:p>
          <a:p>
            <a:pPr marL="0" lvl="0" indent="0" algn="l" rtl="0">
              <a:spcBef>
                <a:spcPts val="0"/>
              </a:spcBef>
              <a:spcAft>
                <a:spcPts val="0"/>
              </a:spcAft>
              <a:buNone/>
            </a:pPr>
            <a:endParaRPr/>
          </a:p>
        </p:txBody>
      </p:sp>
      <p:sp>
        <p:nvSpPr>
          <p:cNvPr id="350" name="Google Shape;350;g374addda623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374addda623_1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Cross-training: </a:t>
            </a:r>
            <a:endParaRPr/>
          </a:p>
          <a:p>
            <a:pPr marL="0" lvl="0" indent="0" algn="l" rtl="0">
              <a:spcBef>
                <a:spcPts val="0"/>
              </a:spcBef>
              <a:spcAft>
                <a:spcPts val="0"/>
              </a:spcAft>
              <a:buNone/>
            </a:pPr>
            <a:r>
              <a:rPr lang="en-US"/>
              <a:t>Dissertation tool box planning began in September 2024 with two meetings to discuss learning the content via webinar outlines and recordings of past sessions. </a:t>
            </a:r>
            <a:endParaRPr/>
          </a:p>
          <a:p>
            <a:pPr marL="0" lvl="0" indent="0" algn="l" rtl="0">
              <a:spcBef>
                <a:spcPts val="0"/>
              </a:spcBef>
              <a:spcAft>
                <a:spcPts val="0"/>
              </a:spcAft>
              <a:buNone/>
            </a:pPr>
            <a:r>
              <a:rPr lang="en-US"/>
              <a:t>Each librarian incorporated their own learning style. For me, I would watch the recordings and make notes. For consistency the structure and presentation remained the same among the librarians. Differences in delivery style and examples differed slightly. </a:t>
            </a:r>
            <a:endParaRPr/>
          </a:p>
          <a:p>
            <a:pPr marL="0" lvl="0" indent="0" algn="l" rtl="0">
              <a:spcBef>
                <a:spcPts val="0"/>
              </a:spcBef>
              <a:spcAft>
                <a:spcPts val="0"/>
              </a:spcAft>
              <a:buNone/>
            </a:pPr>
            <a:endParaRPr/>
          </a:p>
        </p:txBody>
      </p:sp>
      <p:sp>
        <p:nvSpPr>
          <p:cNvPr id="355" name="Google Shape;355;g374addda623_1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37f151f5159_0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Webinar offered Tuesday-Fridays, different times. Empowers students to select days/times that work with their schedule. Creating greater flexibility for the student. </a:t>
            </a:r>
            <a:endParaRPr/>
          </a:p>
        </p:txBody>
      </p:sp>
      <p:sp>
        <p:nvSpPr>
          <p:cNvPr id="361" name="Google Shape;361;g37f151f5159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48f9729f33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48f9729f33_2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914400" marR="50800" lvl="1" indent="-298450" algn="l" rtl="0">
              <a:spcBef>
                <a:spcPts val="0"/>
              </a:spcBef>
              <a:spcAft>
                <a:spcPts val="0"/>
              </a:spcAft>
              <a:buClr>
                <a:schemeClr val="dk1"/>
              </a:buClr>
              <a:buSzPts val="1100"/>
              <a:buChar char="○"/>
            </a:pPr>
            <a:r>
              <a:rPr lang="en-US" sz="1100" b="1">
                <a:latin typeface="Arial"/>
                <a:ea typeface="Arial"/>
                <a:cs typeface="Arial"/>
                <a:sym typeface="Arial"/>
              </a:rPr>
              <a:t>5 min - intro [Tammy]</a:t>
            </a:r>
            <a:endParaRPr sz="1100" b="1">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What the Dissertation Toolbox is &amp; why it is awesome (elevator pitch)</a:t>
            </a:r>
            <a:endParaRPr/>
          </a:p>
        </p:txBody>
      </p:sp>
      <p:sp>
        <p:nvSpPr>
          <p:cNvPr id="213" name="Google Shape;213;g348f9729f33_2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37f151f5159_0_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Faculty’s growing concern with AI ethics, plagiarism and detection. Currently, there is no reliable tool to detect plagiarism but indicators include writing style and tone of voice. Other faculty suggest having post-assignment discussions with students to learn their work process. Academic integrity is a key concern.</a:t>
            </a:r>
            <a:endParaRPr/>
          </a:p>
        </p:txBody>
      </p:sp>
      <p:sp>
        <p:nvSpPr>
          <p:cNvPr id="367" name="Google Shape;367;g37f151f5159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374addda623_1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50800" lvl="0" indent="0" algn="l" rtl="0">
              <a:spcBef>
                <a:spcPts val="0"/>
              </a:spcBef>
              <a:spcAft>
                <a:spcPts val="0"/>
              </a:spcAft>
              <a:buNone/>
            </a:pPr>
            <a:r>
              <a:rPr lang="en-US" sz="1100">
                <a:latin typeface="Arial"/>
                <a:ea typeface="Arial"/>
                <a:cs typeface="Arial"/>
                <a:sym typeface="Arial"/>
              </a:rPr>
              <a:t>5 min - Tammy </a:t>
            </a:r>
            <a:endParaRPr sz="1100">
              <a:latin typeface="Arial"/>
              <a:ea typeface="Arial"/>
              <a:cs typeface="Arial"/>
              <a:sym typeface="Arial"/>
            </a:endParaRPr>
          </a:p>
          <a:p>
            <a:pPr marL="1371600" marR="50800" lvl="0" indent="0" algn="l" rtl="0">
              <a:spcBef>
                <a:spcPts val="0"/>
              </a:spcBef>
              <a:spcAft>
                <a:spcPts val="0"/>
              </a:spcAft>
              <a:buNone/>
            </a:pPr>
            <a:r>
              <a:rPr lang="en-US" sz="1100">
                <a:latin typeface="Arial"/>
                <a:ea typeface="Arial"/>
                <a:cs typeface="Arial"/>
                <a:sym typeface="Arial"/>
              </a:rPr>
              <a:t>Reflect on success (share feedback from students)</a:t>
            </a:r>
            <a:endParaRPr sz="1100">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What is next: developing async video series (like the ”locating theoretical and conceptual frameworks” one)</a:t>
            </a:r>
            <a:endParaRPr sz="1100" b="1">
              <a:latin typeface="Arial"/>
              <a:ea typeface="Arial"/>
              <a:cs typeface="Arial"/>
              <a:sym typeface="Arial"/>
            </a:endParaRPr>
          </a:p>
          <a:p>
            <a:pPr marL="1371600" marR="50800" lvl="2" indent="-298450" algn="l" rtl="0">
              <a:spcBef>
                <a:spcPts val="0"/>
              </a:spcBef>
              <a:spcAft>
                <a:spcPts val="0"/>
              </a:spcAft>
              <a:buClr>
                <a:srgbClr val="FF00FF"/>
              </a:buClr>
              <a:buSzPts val="1100"/>
              <a:buChar char="■"/>
            </a:pPr>
            <a:r>
              <a:rPr lang="en-US" sz="1100">
                <a:solidFill>
                  <a:srgbClr val="FF00FF"/>
                </a:solidFill>
                <a:latin typeface="Arial"/>
                <a:ea typeface="Arial"/>
                <a:cs typeface="Arial"/>
                <a:sym typeface="Arial"/>
              </a:rPr>
              <a:t>POLL: openness to librarian collaboration</a:t>
            </a:r>
            <a:endParaRPr sz="1100" b="1">
              <a:latin typeface="Arial"/>
              <a:ea typeface="Arial"/>
              <a:cs typeface="Arial"/>
              <a:sym typeface="Arial"/>
            </a:endParaRPr>
          </a:p>
        </p:txBody>
      </p:sp>
      <p:sp>
        <p:nvSpPr>
          <p:cNvPr id="373" name="Google Shape;373;g374addda623_1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8" name="Google Shape;37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9c9260414e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7" name="Google Shape;387;g39c9260414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37f151f5159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6" name="Google Shape;396;g37f151f5159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348f9729f33_2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348f9729f33_2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5" name="Google Shape;405;g348f9729f33_2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g3a676fe128d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9" name="Google Shape;409;g3a676fe128d_1_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0" name="Google Shape;410;g3a676fe128d_1_2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3a05c7c1c4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3a05c7c1c49_1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2" name="Google Shape;42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a676fe128d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a676fe128d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g3a676fe128d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456bbecf3a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50800" lvl="0" indent="0" algn="l" rtl="0">
              <a:spcBef>
                <a:spcPts val="0"/>
              </a:spcBef>
              <a:spcAft>
                <a:spcPts val="0"/>
              </a:spcAft>
              <a:buNone/>
            </a:pPr>
            <a:endParaRPr/>
          </a:p>
        </p:txBody>
      </p:sp>
      <p:sp>
        <p:nvSpPr>
          <p:cNvPr id="223" name="Google Shape;223;g3456bbecf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7f802f8774_1_1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50800" lvl="0" indent="0" algn="l" rtl="0">
              <a:spcBef>
                <a:spcPts val="0"/>
              </a:spcBef>
              <a:spcAft>
                <a:spcPts val="0"/>
              </a:spcAft>
              <a:buNone/>
            </a:pPr>
            <a:endParaRPr/>
          </a:p>
        </p:txBody>
      </p:sp>
      <p:sp>
        <p:nvSpPr>
          <p:cNvPr id="229" name="Google Shape;229;g37f802f8774_1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914400" marR="50800" lvl="1" indent="-298450" algn="l" rtl="0">
              <a:spcBef>
                <a:spcPts val="0"/>
              </a:spcBef>
              <a:spcAft>
                <a:spcPts val="0"/>
              </a:spcAft>
              <a:buClr>
                <a:schemeClr val="dk1"/>
              </a:buClr>
              <a:buSzPts val="1100"/>
              <a:buChar char="○"/>
            </a:pPr>
            <a:r>
              <a:rPr lang="en-US" sz="1100" b="1">
                <a:latin typeface="Arial"/>
                <a:ea typeface="Arial"/>
                <a:cs typeface="Arial"/>
                <a:sym typeface="Arial"/>
              </a:rPr>
              <a:t>10-15 min - background [Amanda]</a:t>
            </a:r>
            <a:endParaRPr sz="1100" b="1">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Describe NU context </a:t>
            </a:r>
            <a:endParaRPr sz="1100">
              <a:latin typeface="Arial"/>
              <a:ea typeface="Arial"/>
              <a:cs typeface="Arial"/>
              <a:sym typeface="Arial"/>
            </a:endParaRPr>
          </a:p>
          <a:p>
            <a:pPr marL="1371600" marR="50800" lvl="2" indent="-298450" algn="l" rtl="0">
              <a:spcBef>
                <a:spcPts val="0"/>
              </a:spcBef>
              <a:spcAft>
                <a:spcPts val="0"/>
              </a:spcAft>
              <a:buClr>
                <a:schemeClr val="dk1"/>
              </a:buClr>
              <a:buSzPts val="1100"/>
              <a:buChar char="■"/>
            </a:pPr>
            <a:r>
              <a:rPr lang="en-US" sz="1100">
                <a:latin typeface="Arial"/>
                <a:ea typeface="Arial"/>
                <a:cs typeface="Arial"/>
                <a:sym typeface="Arial"/>
              </a:rPr>
              <a:t>history of the library’s Dissertation Toolbox series (NCU)</a:t>
            </a:r>
            <a:endParaRPr sz="1100">
              <a:latin typeface="Arial"/>
              <a:ea typeface="Arial"/>
              <a:cs typeface="Arial"/>
              <a:sym typeface="Arial"/>
            </a:endParaRPr>
          </a:p>
          <a:p>
            <a:pPr marL="1371600" marR="50800" lvl="2" indent="-298450" algn="l" rtl="0">
              <a:spcBef>
                <a:spcPts val="0"/>
              </a:spcBef>
              <a:spcAft>
                <a:spcPts val="0"/>
              </a:spcAft>
              <a:buClr>
                <a:srgbClr val="FF00FF"/>
              </a:buClr>
              <a:buSzPts val="1100"/>
              <a:buChar char="■"/>
            </a:pPr>
            <a:r>
              <a:rPr lang="en-US" sz="1100">
                <a:solidFill>
                  <a:srgbClr val="FF00FF"/>
                </a:solidFill>
                <a:latin typeface="Arial"/>
                <a:ea typeface="Arial"/>
                <a:cs typeface="Arial"/>
                <a:sym typeface="Arial"/>
              </a:rPr>
              <a:t>POLL: Hands up for similar, existing programs at other institutions</a:t>
            </a:r>
            <a:endParaRPr sz="1100">
              <a:solidFill>
                <a:srgbClr val="FF00FF"/>
              </a:solidFill>
              <a:latin typeface="Arial"/>
              <a:ea typeface="Arial"/>
              <a:cs typeface="Arial"/>
              <a:sym typeface="Arial"/>
            </a:endParaRPr>
          </a:p>
          <a:p>
            <a:pPr marL="1371600" marR="50800" lvl="2" indent="-298450" algn="l" rtl="0">
              <a:spcBef>
                <a:spcPts val="0"/>
              </a:spcBef>
              <a:spcAft>
                <a:spcPts val="0"/>
              </a:spcAft>
              <a:buSzPts val="1100"/>
              <a:buFont typeface="Arial"/>
              <a:buChar char="■"/>
            </a:pPr>
            <a:endParaRPr sz="1100">
              <a:latin typeface="Arial"/>
              <a:ea typeface="Arial"/>
              <a:cs typeface="Arial"/>
              <a:sym typeface="Arial"/>
            </a:endParaRPr>
          </a:p>
          <a:p>
            <a:pPr marL="0" lvl="0" indent="0" algn="l" rtl="0">
              <a:spcBef>
                <a:spcPts val="0"/>
              </a:spcBef>
              <a:spcAft>
                <a:spcPts val="0"/>
              </a:spcAft>
              <a:buNone/>
            </a:pPr>
            <a:endParaRPr/>
          </a:p>
        </p:txBody>
      </p:sp>
      <p:sp>
        <p:nvSpPr>
          <p:cNvPr id="235" name="Google Shape;23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37c9df0b9ec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Began with a suggestion/directive from a former supervisor - first bullet.</a:t>
            </a:r>
            <a:endParaRPr/>
          </a:p>
          <a:p>
            <a:pPr marL="0" lvl="0" indent="0" algn="l" rtl="0">
              <a:spcBef>
                <a:spcPts val="0"/>
              </a:spcBef>
              <a:spcAft>
                <a:spcPts val="0"/>
              </a:spcAft>
              <a:buNone/>
            </a:pPr>
            <a:r>
              <a:rPr lang="en-US"/>
              <a:t>Reference &amp; Instruction librarian Amanda Bezet brainstormed - bullet 2</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40" name="Google Shape;240;g37c9df0b9ec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7c9df0b9ec_1_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47" name="Google Shape;247;g37c9df0b9ec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63"/>
        <p:cNvGrpSpPr/>
        <p:nvPr/>
      </p:nvGrpSpPr>
      <p:grpSpPr>
        <a:xfrm>
          <a:off x="0" y="0"/>
          <a:ext cx="0" cy="0"/>
          <a:chOff x="0" y="0"/>
          <a:chExt cx="0" cy="0"/>
        </a:xfrm>
      </p:grpSpPr>
      <p:cxnSp>
        <p:nvCxnSpPr>
          <p:cNvPr id="64" name="Google Shape;64;p23"/>
          <p:cNvCxnSpPr/>
          <p:nvPr/>
        </p:nvCxnSpPr>
        <p:spPr>
          <a:xfrm>
            <a:off x="6326377" y="2314478"/>
            <a:ext cx="0" cy="2259678"/>
          </a:xfrm>
          <a:prstGeom prst="straightConnector1">
            <a:avLst/>
          </a:prstGeom>
          <a:noFill/>
          <a:ln w="9525" cap="flat" cmpd="sng">
            <a:solidFill>
              <a:schemeClr val="dk1"/>
            </a:solidFill>
            <a:prstDash val="solid"/>
            <a:miter lim="800000"/>
            <a:headEnd type="none" w="sm" len="sm"/>
            <a:tailEnd type="none" w="sm" len="sm"/>
          </a:ln>
        </p:spPr>
      </p:cxnSp>
      <p:sp>
        <p:nvSpPr>
          <p:cNvPr id="65" name="Google Shape;65;p23"/>
          <p:cNvSpPr txBox="1">
            <a:spLocks noGrp="1"/>
          </p:cNvSpPr>
          <p:nvPr>
            <p:ph type="body" idx="1"/>
          </p:nvPr>
        </p:nvSpPr>
        <p:spPr>
          <a:xfrm>
            <a:off x="1482295" y="2743642"/>
            <a:ext cx="4489660" cy="183051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50000"/>
              </a:lnSpc>
              <a:spcBef>
                <a:spcPts val="1000"/>
              </a:spcBef>
              <a:spcAft>
                <a:spcPts val="0"/>
              </a:spcAft>
              <a:buClr>
                <a:srgbClr val="333333"/>
              </a:buClr>
              <a:buSzPts val="1400"/>
              <a:buFont typeface="Arial"/>
              <a:buNone/>
              <a:defRPr sz="1400" b="0" i="0" u="none" strike="noStrike" cap="none">
                <a:solidFill>
                  <a:srgbClr val="333333"/>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6" name="Google Shape;66;p23"/>
          <p:cNvSpPr txBox="1">
            <a:spLocks noGrp="1"/>
          </p:cNvSpPr>
          <p:nvPr>
            <p:ph type="body" idx="2"/>
          </p:nvPr>
        </p:nvSpPr>
        <p:spPr>
          <a:xfrm>
            <a:off x="6677249" y="2314477"/>
            <a:ext cx="4245114" cy="2259677"/>
          </a:xfrm>
          <a:prstGeom prst="rect">
            <a:avLst/>
          </a:prstGeom>
          <a:noFill/>
          <a:ln>
            <a:noFill/>
          </a:ln>
        </p:spPr>
        <p:txBody>
          <a:bodyPr spcFirstLastPara="1" wrap="square" lIns="91425" tIns="45700" rIns="91425" bIns="45700" anchor="t" anchorCtr="0">
            <a:noAutofit/>
          </a:bodyPr>
          <a:lstStyle>
            <a:lvl1pPr marL="457200" marR="0" lvl="0" indent="-317500" algn="l" rtl="0">
              <a:lnSpc>
                <a:spcPct val="100000"/>
              </a:lnSpc>
              <a:spcBef>
                <a:spcPts val="1000"/>
              </a:spcBef>
              <a:spcAft>
                <a:spcPts val="0"/>
              </a:spcAft>
              <a:buClr>
                <a:srgbClr val="A5A5A5"/>
              </a:buClr>
              <a:buSzPts val="1400"/>
              <a:buFont typeface="Arial"/>
              <a:buChar char="•"/>
              <a:defRPr sz="1400" b="0" i="0" u="none" strike="noStrike" cap="none">
                <a:solidFill>
                  <a:srgbClr val="333333"/>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7" name="Google Shape;67;p23"/>
          <p:cNvSpPr txBox="1">
            <a:spLocks noGrp="1"/>
          </p:cNvSpPr>
          <p:nvPr>
            <p:ph type="body" idx="3"/>
          </p:nvPr>
        </p:nvSpPr>
        <p:spPr>
          <a:xfrm>
            <a:off x="1482295" y="2314478"/>
            <a:ext cx="4489660" cy="41861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1800"/>
              <a:buFont typeface="Arial"/>
              <a:buNone/>
              <a:defRPr sz="18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8" name="Google Shape;68;p23"/>
          <p:cNvSpPr txBox="1">
            <a:spLocks noGrp="1"/>
          </p:cNvSpPr>
          <p:nvPr>
            <p:ph type="body" idx="4"/>
          </p:nvPr>
        </p:nvSpPr>
        <p:spPr>
          <a:xfrm>
            <a:off x="427511" y="331190"/>
            <a:ext cx="10382427" cy="40709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3000"/>
              <a:buFont typeface="Arial"/>
              <a:buNone/>
              <a:defRPr sz="30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9" name="Google Shape;69;p23"/>
          <p:cNvSpPr txBox="1">
            <a:spLocks noGrp="1"/>
          </p:cNvSpPr>
          <p:nvPr>
            <p:ph type="body" idx="5"/>
          </p:nvPr>
        </p:nvSpPr>
        <p:spPr>
          <a:xfrm>
            <a:off x="442501" y="751401"/>
            <a:ext cx="10382427" cy="4403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23BDC1"/>
              </a:buClr>
              <a:buSzPts val="2400"/>
              <a:buFont typeface="Arial"/>
              <a:buNone/>
              <a:defRPr sz="2400" b="0" i="0" u="none" strike="noStrike" cap="none">
                <a:solidFill>
                  <a:srgbClr val="23BDC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70" name="Google Shape;70;p23"/>
          <p:cNvSpPr/>
          <p:nvPr/>
        </p:nvSpPr>
        <p:spPr>
          <a:xfrm rot="10800000">
            <a:off x="0" y="6389159"/>
            <a:ext cx="12192000" cy="489003"/>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71" name="Google Shape;71;p23"/>
          <p:cNvSpPr txBox="1"/>
          <p:nvPr/>
        </p:nvSpPr>
        <p:spPr>
          <a:xfrm>
            <a:off x="10492113" y="6506703"/>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pic>
        <p:nvPicPr>
          <p:cNvPr id="72" name="Google Shape;72;p23" descr="Text, logo&#10;&#10;Description automatically generated with medium confidence"/>
          <p:cNvPicPr preferRelativeResize="0"/>
          <p:nvPr/>
        </p:nvPicPr>
        <p:blipFill rotWithShape="1">
          <a:blip r:embed="rId2">
            <a:alphaModFix/>
          </a:blip>
          <a:srcRect/>
          <a:stretch/>
        </p:blipFill>
        <p:spPr>
          <a:xfrm>
            <a:off x="54615" y="6381370"/>
            <a:ext cx="1317688" cy="48900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4_Title and Content">
  <p:cSld name="4_Title and Content">
    <p:spTree>
      <p:nvGrpSpPr>
        <p:cNvPr id="1" name="Shape 73"/>
        <p:cNvGrpSpPr/>
        <p:nvPr/>
      </p:nvGrpSpPr>
      <p:grpSpPr>
        <a:xfrm>
          <a:off x="0" y="0"/>
          <a:ext cx="0" cy="0"/>
          <a:chOff x="0" y="0"/>
          <a:chExt cx="0" cy="0"/>
        </a:xfrm>
      </p:grpSpPr>
      <p:pic>
        <p:nvPicPr>
          <p:cNvPr id="74" name="Google Shape;74;p24"/>
          <p:cNvPicPr preferRelativeResize="0"/>
          <p:nvPr/>
        </p:nvPicPr>
        <p:blipFill rotWithShape="1">
          <a:blip r:embed="rId2">
            <a:alphaModFix/>
          </a:blip>
          <a:srcRect b="17208"/>
          <a:stretch/>
        </p:blipFill>
        <p:spPr>
          <a:xfrm>
            <a:off x="200215" y="6464476"/>
            <a:ext cx="1071993" cy="312345"/>
          </a:xfrm>
          <a:prstGeom prst="rect">
            <a:avLst/>
          </a:prstGeom>
          <a:noFill/>
          <a:ln>
            <a:noFill/>
          </a:ln>
        </p:spPr>
      </p:pic>
      <p:sp>
        <p:nvSpPr>
          <p:cNvPr id="75" name="Google Shape;75;p24"/>
          <p:cNvSpPr/>
          <p:nvPr/>
        </p:nvSpPr>
        <p:spPr>
          <a:xfrm rot="10800000">
            <a:off x="0" y="6389159"/>
            <a:ext cx="12192000" cy="489003"/>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76" name="Google Shape;76;p24"/>
          <p:cNvSpPr txBox="1"/>
          <p:nvPr/>
        </p:nvSpPr>
        <p:spPr>
          <a:xfrm>
            <a:off x="10492113" y="6506703"/>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pic>
        <p:nvPicPr>
          <p:cNvPr id="77" name="Google Shape;77;p24" descr="Text, logo&#10;&#10;Description automatically generated with medium confidence"/>
          <p:cNvPicPr preferRelativeResize="0"/>
          <p:nvPr/>
        </p:nvPicPr>
        <p:blipFill rotWithShape="1">
          <a:blip r:embed="rId3">
            <a:alphaModFix/>
          </a:blip>
          <a:srcRect/>
          <a:stretch/>
        </p:blipFill>
        <p:spPr>
          <a:xfrm>
            <a:off x="54615" y="6381370"/>
            <a:ext cx="1317688" cy="48900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 You ">
  <p:cSld name="Thank You ">
    <p:spTree>
      <p:nvGrpSpPr>
        <p:cNvPr id="1" name="Shape 78"/>
        <p:cNvGrpSpPr/>
        <p:nvPr/>
      </p:nvGrpSpPr>
      <p:grpSpPr>
        <a:xfrm>
          <a:off x="0" y="0"/>
          <a:ext cx="0" cy="0"/>
          <a:chOff x="0" y="0"/>
          <a:chExt cx="0" cy="0"/>
        </a:xfrm>
      </p:grpSpPr>
      <p:sp>
        <p:nvSpPr>
          <p:cNvPr id="79" name="Google Shape;79;p25"/>
          <p:cNvSpPr/>
          <p:nvPr/>
        </p:nvSpPr>
        <p:spPr>
          <a:xfrm>
            <a:off x="0" y="0"/>
            <a:ext cx="12192000" cy="6858000"/>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lt1"/>
                </a:solidFill>
                <a:latin typeface="Corbel"/>
                <a:ea typeface="Corbel"/>
                <a:cs typeface="Corbel"/>
                <a:sym typeface="Corbel"/>
              </a:rPr>
              <a:t> </a:t>
            </a:r>
            <a:endParaRPr/>
          </a:p>
        </p:txBody>
      </p:sp>
      <p:sp>
        <p:nvSpPr>
          <p:cNvPr id="80" name="Google Shape;80;p25"/>
          <p:cNvSpPr txBox="1">
            <a:spLocks noGrp="1"/>
          </p:cNvSpPr>
          <p:nvPr>
            <p:ph type="body" idx="1"/>
          </p:nvPr>
        </p:nvSpPr>
        <p:spPr>
          <a:xfrm>
            <a:off x="2550657" y="3019933"/>
            <a:ext cx="7090687" cy="60768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100000"/>
              </a:lnSpc>
              <a:spcBef>
                <a:spcPts val="1000"/>
              </a:spcBef>
              <a:spcAft>
                <a:spcPts val="0"/>
              </a:spcAft>
              <a:buClr>
                <a:schemeClr val="lt1"/>
              </a:buClr>
              <a:buSzPts val="3500"/>
              <a:buFont typeface="Arial"/>
              <a:buNone/>
              <a:defRPr sz="3500" b="1" i="0" u="none" strike="noStrike" cap="none">
                <a:solidFill>
                  <a:schemeClr val="lt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81"/>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6"/>
        <p:cNvGrpSpPr/>
        <p:nvPr/>
      </p:nvGrpSpPr>
      <p:grpSpPr>
        <a:xfrm>
          <a:off x="0" y="0"/>
          <a:ext cx="0" cy="0"/>
          <a:chOff x="0" y="0"/>
          <a:chExt cx="0" cy="0"/>
        </a:xfrm>
      </p:grpSpPr>
      <p:sp>
        <p:nvSpPr>
          <p:cNvPr id="87" name="Google Shape;87;g384d11a866f_0_12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pic>
        <p:nvPicPr>
          <p:cNvPr id="88" name="Google Shape;88;g384d11a866f_0_127" title="OLC_AC25_SlideBackground_Gradient3.png"/>
          <p:cNvPicPr preferRelativeResize="0"/>
          <p:nvPr/>
        </p:nvPicPr>
        <p:blipFill rotWithShape="1">
          <a:blip r:embed="rId2">
            <a:alphaModFix/>
          </a:blip>
          <a:srcRect/>
          <a:stretch/>
        </p:blipFill>
        <p:spPr>
          <a:xfrm>
            <a:off x="0" y="0"/>
            <a:ext cx="12192005" cy="6858006"/>
          </a:xfrm>
          <a:prstGeom prst="rect">
            <a:avLst/>
          </a:prstGeom>
          <a:noFill/>
          <a:ln>
            <a:noFill/>
          </a:ln>
        </p:spPr>
      </p:pic>
      <p:pic>
        <p:nvPicPr>
          <p:cNvPr id="89" name="Google Shape;89;g384d11a866f_0_127" title="OLC_AC25Logo_White.png"/>
          <p:cNvPicPr preferRelativeResize="0"/>
          <p:nvPr/>
        </p:nvPicPr>
        <p:blipFill rotWithShape="1">
          <a:blip r:embed="rId3">
            <a:alphaModFix/>
          </a:blip>
          <a:srcRect/>
          <a:stretch/>
        </p:blipFill>
        <p:spPr>
          <a:xfrm>
            <a:off x="606000" y="609600"/>
            <a:ext cx="5039636" cy="713566"/>
          </a:xfrm>
          <a:prstGeom prst="rect">
            <a:avLst/>
          </a:prstGeom>
          <a:noFill/>
          <a:ln>
            <a:noFill/>
          </a:ln>
        </p:spPr>
      </p:pic>
      <p:sp>
        <p:nvSpPr>
          <p:cNvPr id="90" name="Google Shape;90;g384d11a866f_0_127"/>
          <p:cNvSpPr txBox="1">
            <a:spLocks noGrp="1"/>
          </p:cNvSpPr>
          <p:nvPr>
            <p:ph type="title"/>
          </p:nvPr>
        </p:nvSpPr>
        <p:spPr>
          <a:xfrm>
            <a:off x="609600" y="1640600"/>
            <a:ext cx="10363200" cy="1788300"/>
          </a:xfrm>
          <a:prstGeom prst="rect">
            <a:avLst/>
          </a:prstGeom>
        </p:spPr>
        <p:txBody>
          <a:bodyPr spcFirstLastPara="1" wrap="square" lIns="0" tIns="0" rIns="0" bIns="0" anchor="b" anchorCtr="0">
            <a:normAutofit/>
          </a:bodyPr>
          <a:lstStyle>
            <a:lvl1pPr lvl="0">
              <a:lnSpc>
                <a:spcPct val="80000"/>
              </a:lnSpc>
              <a:spcBef>
                <a:spcPts val="0"/>
              </a:spcBef>
              <a:spcAft>
                <a:spcPts val="0"/>
              </a:spcAft>
              <a:buClr>
                <a:schemeClr val="lt1"/>
              </a:buClr>
              <a:buSzPts val="6400"/>
              <a:buFont typeface="Roboto Condensed"/>
              <a:buNone/>
              <a:defRPr sz="6400" b="1">
                <a:solidFill>
                  <a:schemeClr val="lt1"/>
                </a:solidFill>
                <a:latin typeface="Roboto Condensed"/>
                <a:ea typeface="Roboto Condensed"/>
                <a:cs typeface="Roboto Condensed"/>
                <a:sym typeface="Roboto Condensed"/>
              </a:defRPr>
            </a:lvl1pPr>
            <a:lvl2pPr lvl="1">
              <a:lnSpc>
                <a:spcPct val="80000"/>
              </a:lnSpc>
              <a:spcBef>
                <a:spcPts val="0"/>
              </a:spcBef>
              <a:spcAft>
                <a:spcPts val="0"/>
              </a:spcAft>
              <a:buSzPts val="3700"/>
              <a:buNone/>
              <a:defRPr/>
            </a:lvl2pPr>
            <a:lvl3pPr lvl="2">
              <a:lnSpc>
                <a:spcPct val="80000"/>
              </a:lnSpc>
              <a:spcBef>
                <a:spcPts val="0"/>
              </a:spcBef>
              <a:spcAft>
                <a:spcPts val="0"/>
              </a:spcAft>
              <a:buSzPts val="3700"/>
              <a:buNone/>
              <a:defRPr/>
            </a:lvl3pPr>
            <a:lvl4pPr lvl="3">
              <a:lnSpc>
                <a:spcPct val="80000"/>
              </a:lnSpc>
              <a:spcBef>
                <a:spcPts val="0"/>
              </a:spcBef>
              <a:spcAft>
                <a:spcPts val="0"/>
              </a:spcAft>
              <a:buSzPts val="3700"/>
              <a:buNone/>
              <a:defRPr/>
            </a:lvl4pPr>
            <a:lvl5pPr lvl="4">
              <a:lnSpc>
                <a:spcPct val="80000"/>
              </a:lnSpc>
              <a:spcBef>
                <a:spcPts val="0"/>
              </a:spcBef>
              <a:spcAft>
                <a:spcPts val="0"/>
              </a:spcAft>
              <a:buSzPts val="3700"/>
              <a:buNone/>
              <a:defRPr/>
            </a:lvl5pPr>
            <a:lvl6pPr lvl="5">
              <a:lnSpc>
                <a:spcPct val="80000"/>
              </a:lnSpc>
              <a:spcBef>
                <a:spcPts val="0"/>
              </a:spcBef>
              <a:spcAft>
                <a:spcPts val="0"/>
              </a:spcAft>
              <a:buSzPts val="3700"/>
              <a:buNone/>
              <a:defRPr/>
            </a:lvl6pPr>
            <a:lvl7pPr lvl="6">
              <a:lnSpc>
                <a:spcPct val="80000"/>
              </a:lnSpc>
              <a:spcBef>
                <a:spcPts val="0"/>
              </a:spcBef>
              <a:spcAft>
                <a:spcPts val="0"/>
              </a:spcAft>
              <a:buSzPts val="3700"/>
              <a:buNone/>
              <a:defRPr/>
            </a:lvl7pPr>
            <a:lvl8pPr lvl="7">
              <a:lnSpc>
                <a:spcPct val="80000"/>
              </a:lnSpc>
              <a:spcBef>
                <a:spcPts val="0"/>
              </a:spcBef>
              <a:spcAft>
                <a:spcPts val="0"/>
              </a:spcAft>
              <a:buSzPts val="3700"/>
              <a:buNone/>
              <a:defRPr/>
            </a:lvl8pPr>
            <a:lvl9pPr lvl="8">
              <a:lnSpc>
                <a:spcPct val="80000"/>
              </a:lnSpc>
              <a:spcBef>
                <a:spcPts val="0"/>
              </a:spcBef>
              <a:spcAft>
                <a:spcPts val="0"/>
              </a:spcAft>
              <a:buSzPts val="3700"/>
              <a:buNone/>
              <a:defRPr/>
            </a:lvl9pPr>
          </a:lstStyle>
          <a:p>
            <a:endParaRPr/>
          </a:p>
        </p:txBody>
      </p:sp>
      <p:sp>
        <p:nvSpPr>
          <p:cNvPr id="91" name="Google Shape;91;g384d11a866f_0_127"/>
          <p:cNvSpPr txBox="1">
            <a:spLocks noGrp="1"/>
          </p:cNvSpPr>
          <p:nvPr>
            <p:ph type="subTitle" idx="1"/>
          </p:nvPr>
        </p:nvSpPr>
        <p:spPr>
          <a:xfrm>
            <a:off x="609600" y="3429000"/>
            <a:ext cx="10363200" cy="1428900"/>
          </a:xfrm>
          <a:prstGeom prst="rect">
            <a:avLst/>
          </a:prstGeom>
        </p:spPr>
        <p:txBody>
          <a:bodyPr spcFirstLastPara="1" wrap="square" lIns="0" tIns="0" rIns="0" bIns="0" anchor="t" anchorCtr="0">
            <a:normAutofit/>
          </a:bodyPr>
          <a:lstStyle>
            <a:lvl1pPr lvl="0">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1pPr>
            <a:lvl2pPr lvl="1">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2pPr>
            <a:lvl3pPr lvl="2">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3pPr>
            <a:lvl4pPr lvl="3">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4pPr>
            <a:lvl5pPr lvl="4">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5pPr>
            <a:lvl6pPr lvl="5">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6pPr>
            <a:lvl7pPr lvl="6">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7pPr>
            <a:lvl8pPr lvl="7">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8pPr>
            <a:lvl9pPr lvl="8">
              <a:spcBef>
                <a:spcPts val="0"/>
              </a:spcBef>
              <a:spcAft>
                <a:spcPts val="0"/>
              </a:spcAft>
              <a:buClr>
                <a:schemeClr val="lt1"/>
              </a:buClr>
              <a:buSzPts val="3200"/>
              <a:buFont typeface="Open Sans Medium"/>
              <a:buNone/>
              <a:defRPr sz="3200">
                <a:solidFill>
                  <a:schemeClr val="lt1"/>
                </a:solidFill>
                <a:latin typeface="Open Sans Medium"/>
                <a:ea typeface="Open Sans Medium"/>
                <a:cs typeface="Open Sans Medium"/>
                <a:sym typeface="Open Sans Medium"/>
              </a:defRPr>
            </a:lvl9pPr>
          </a:lstStyle>
          <a:p>
            <a:endParaRPr/>
          </a:p>
        </p:txBody>
      </p:sp>
      <p:sp>
        <p:nvSpPr>
          <p:cNvPr id="92" name="Google Shape;92;g384d11a866f_0_127"/>
          <p:cNvSpPr txBox="1">
            <a:spLocks noGrp="1"/>
          </p:cNvSpPr>
          <p:nvPr>
            <p:ph type="subTitle" idx="2"/>
          </p:nvPr>
        </p:nvSpPr>
        <p:spPr>
          <a:xfrm>
            <a:off x="606000" y="5424333"/>
            <a:ext cx="7315200" cy="824100"/>
          </a:xfrm>
          <a:prstGeom prst="rect">
            <a:avLst/>
          </a:prstGeom>
        </p:spPr>
        <p:txBody>
          <a:bodyPr spcFirstLastPara="1" wrap="square" lIns="0" tIns="0" rIns="0" bIns="0" anchor="b" anchorCtr="0">
            <a:normAutofit/>
          </a:bodyPr>
          <a:lstStyle>
            <a:lvl1pPr lvl="0">
              <a:spcBef>
                <a:spcPts val="0"/>
              </a:spcBef>
              <a:spcAft>
                <a:spcPts val="0"/>
              </a:spcAft>
              <a:buClr>
                <a:schemeClr val="lt1"/>
              </a:buClr>
              <a:buSzPts val="2100"/>
              <a:buFont typeface="Open Sans"/>
              <a:buNone/>
              <a:defRPr>
                <a:solidFill>
                  <a:schemeClr val="lt1"/>
                </a:solidFill>
                <a:latin typeface="Open Sans"/>
                <a:ea typeface="Open Sans"/>
                <a:cs typeface="Open Sans"/>
                <a:sym typeface="Open Sans"/>
              </a:defRPr>
            </a:lvl1pPr>
            <a:lvl2pPr lvl="1">
              <a:spcBef>
                <a:spcPts val="0"/>
              </a:spcBef>
              <a:spcAft>
                <a:spcPts val="0"/>
              </a:spcAft>
              <a:buSzPts val="19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Tree>
  </p:cSld>
  <p:clrMapOvr>
    <a:masterClrMapping/>
  </p:clrMapOvr>
  <p:extLst>
    <p:ext uri="{DCECCB84-F9BA-43D5-87BE-67443E8EF086}">
      <p15:sldGuideLst xmlns:p15="http://schemas.microsoft.com/office/powerpoint/2012/main">
        <p15:guide id="1" pos="384">
          <p15:clr>
            <a:srgbClr val="E46962"/>
          </p15:clr>
        </p15:guide>
        <p15:guide id="2" orient="horz" pos="384">
          <p15:clr>
            <a:srgbClr val="E46962"/>
          </p15:clr>
        </p15:guide>
        <p15:guide id="3" orient="horz" pos="3936">
          <p15:clr>
            <a:srgbClr val="E46962"/>
          </p15:clr>
        </p15:guide>
        <p15:guide id="4" pos="7296">
          <p15:clr>
            <a:srgbClr val="E46962"/>
          </p15:clr>
        </p15:guide>
        <p15:guide id="5" pos="6912">
          <p15:clr>
            <a:srgbClr val="E46962"/>
          </p15:clr>
        </p15:guide>
        <p15:guide id="6" orient="horz" pos="2160">
          <p15:clr>
            <a:srgbClr val="E46962"/>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Only">
  <p:cSld name="TITLE_1">
    <p:bg>
      <p:bgPr>
        <a:blipFill>
          <a:blip r:embed="rId2">
            <a:alphaModFix/>
          </a:blip>
          <a:stretch>
            <a:fillRect/>
          </a:stretch>
        </a:blipFill>
        <a:effectLst/>
      </p:bgPr>
    </p:bg>
    <p:spTree>
      <p:nvGrpSpPr>
        <p:cNvPr id="1" name="Shape 93"/>
        <p:cNvGrpSpPr/>
        <p:nvPr/>
      </p:nvGrpSpPr>
      <p:grpSpPr>
        <a:xfrm>
          <a:off x="0" y="0"/>
          <a:ext cx="0" cy="0"/>
          <a:chOff x="0" y="0"/>
          <a:chExt cx="0" cy="0"/>
        </a:xfrm>
      </p:grpSpPr>
      <p:sp>
        <p:nvSpPr>
          <p:cNvPr id="94" name="Google Shape;94;g384d11a866f_0_13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pos="384">
          <p15:clr>
            <a:srgbClr val="E46962"/>
          </p15:clr>
        </p15:guide>
        <p15:guide id="2" orient="horz" pos="384">
          <p15:clr>
            <a:srgbClr val="E46962"/>
          </p15:clr>
        </p15:guide>
        <p15:guide id="3" orient="horz" pos="3936">
          <p15:clr>
            <a:srgbClr val="E46962"/>
          </p15:clr>
        </p15:guide>
        <p15:guide id="4" pos="7296">
          <p15:clr>
            <a:srgbClr val="E46962"/>
          </p15:clr>
        </p15:guide>
        <p15:guide id="5" pos="6912">
          <p15:clr>
            <a:srgbClr val="E46962"/>
          </p15:clr>
        </p15:guide>
        <p15:guide id="6" orient="horz" pos="2160">
          <p15:clr>
            <a:srgbClr val="E46962"/>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avy Section Header">
  <p:cSld name="SECTION_HEADER_1_1_1">
    <p:bg>
      <p:bgPr>
        <a:blipFill>
          <a:blip r:embed="rId2">
            <a:alphaModFix/>
          </a:blip>
          <a:stretch>
            <a:fillRect/>
          </a:stretch>
        </a:blipFill>
        <a:effectLst/>
      </p:bgPr>
    </p:bg>
    <p:spTree>
      <p:nvGrpSpPr>
        <p:cNvPr id="1" name="Shape 95"/>
        <p:cNvGrpSpPr/>
        <p:nvPr/>
      </p:nvGrpSpPr>
      <p:grpSpPr>
        <a:xfrm>
          <a:off x="0" y="0"/>
          <a:ext cx="0" cy="0"/>
          <a:chOff x="0" y="0"/>
          <a:chExt cx="0" cy="0"/>
        </a:xfrm>
      </p:grpSpPr>
      <p:sp>
        <p:nvSpPr>
          <p:cNvPr id="96" name="Google Shape;96;g384d11a866f_0_13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97" name="Google Shape;97;g384d11a866f_0_136"/>
          <p:cNvSpPr/>
          <p:nvPr/>
        </p:nvSpPr>
        <p:spPr>
          <a:xfrm>
            <a:off x="0" y="1828600"/>
            <a:ext cx="11579700" cy="3200700"/>
          </a:xfrm>
          <a:prstGeom prst="rect">
            <a:avLst/>
          </a:prstGeom>
          <a:solidFill>
            <a:schemeClr val="lt1"/>
          </a:solidFill>
          <a:ln>
            <a:noFill/>
          </a:ln>
          <a:effectLst>
            <a:outerShdw blurRad="285750" algn="bl" rotWithShape="0">
              <a:srgbClr val="000000">
                <a:alpha val="300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endParaRPr sz="1900"/>
          </a:p>
        </p:txBody>
      </p:sp>
      <p:sp>
        <p:nvSpPr>
          <p:cNvPr id="98" name="Google Shape;98;g384d11a866f_0_136"/>
          <p:cNvSpPr txBox="1">
            <a:spLocks noGrp="1"/>
          </p:cNvSpPr>
          <p:nvPr>
            <p:ph type="title"/>
          </p:nvPr>
        </p:nvSpPr>
        <p:spPr>
          <a:xfrm>
            <a:off x="1219200" y="1744067"/>
            <a:ext cx="9747600" cy="1685100"/>
          </a:xfrm>
          <a:prstGeom prst="rect">
            <a:avLst/>
          </a:prstGeom>
          <a:noFill/>
        </p:spPr>
        <p:txBody>
          <a:bodyPr spcFirstLastPara="1" wrap="square" lIns="0" tIns="0" rIns="0" bIns="0" anchor="b" anchorCtr="0">
            <a:normAutofit/>
          </a:bodyPr>
          <a:lstStyle>
            <a:lvl1pPr lvl="0">
              <a:lnSpc>
                <a:spcPct val="80000"/>
              </a:lnSpc>
              <a:spcBef>
                <a:spcPts val="0"/>
              </a:spcBef>
              <a:spcAft>
                <a:spcPts val="0"/>
              </a:spcAft>
              <a:buSzPts val="5600"/>
              <a:buFont typeface="Roboto Condensed"/>
              <a:buNone/>
              <a:defRPr sz="5600" b="1">
                <a:latin typeface="Roboto Condensed"/>
                <a:ea typeface="Roboto Condensed"/>
                <a:cs typeface="Roboto Condensed"/>
                <a:sym typeface="Roboto Condensed"/>
              </a:defRPr>
            </a:lvl1pPr>
            <a:lvl2pPr lvl="1">
              <a:spcBef>
                <a:spcPts val="0"/>
              </a:spcBef>
              <a:spcAft>
                <a:spcPts val="0"/>
              </a:spcAft>
              <a:buClr>
                <a:srgbClr val="344769"/>
              </a:buClr>
              <a:buSzPts val="3700"/>
              <a:buNone/>
              <a:defRPr>
                <a:solidFill>
                  <a:srgbClr val="344769"/>
                </a:solidFill>
              </a:defRPr>
            </a:lvl2pPr>
            <a:lvl3pPr lvl="2">
              <a:spcBef>
                <a:spcPts val="0"/>
              </a:spcBef>
              <a:spcAft>
                <a:spcPts val="0"/>
              </a:spcAft>
              <a:buClr>
                <a:srgbClr val="344769"/>
              </a:buClr>
              <a:buSzPts val="3700"/>
              <a:buNone/>
              <a:defRPr>
                <a:solidFill>
                  <a:srgbClr val="344769"/>
                </a:solidFill>
              </a:defRPr>
            </a:lvl3pPr>
            <a:lvl4pPr lvl="3">
              <a:spcBef>
                <a:spcPts val="0"/>
              </a:spcBef>
              <a:spcAft>
                <a:spcPts val="0"/>
              </a:spcAft>
              <a:buClr>
                <a:srgbClr val="344769"/>
              </a:buClr>
              <a:buSzPts val="3700"/>
              <a:buNone/>
              <a:defRPr>
                <a:solidFill>
                  <a:srgbClr val="344769"/>
                </a:solidFill>
              </a:defRPr>
            </a:lvl4pPr>
            <a:lvl5pPr lvl="4">
              <a:spcBef>
                <a:spcPts val="0"/>
              </a:spcBef>
              <a:spcAft>
                <a:spcPts val="0"/>
              </a:spcAft>
              <a:buClr>
                <a:srgbClr val="344769"/>
              </a:buClr>
              <a:buSzPts val="3700"/>
              <a:buNone/>
              <a:defRPr>
                <a:solidFill>
                  <a:srgbClr val="344769"/>
                </a:solidFill>
              </a:defRPr>
            </a:lvl5pPr>
            <a:lvl6pPr lvl="5">
              <a:spcBef>
                <a:spcPts val="0"/>
              </a:spcBef>
              <a:spcAft>
                <a:spcPts val="0"/>
              </a:spcAft>
              <a:buClr>
                <a:srgbClr val="344769"/>
              </a:buClr>
              <a:buSzPts val="3700"/>
              <a:buNone/>
              <a:defRPr>
                <a:solidFill>
                  <a:srgbClr val="344769"/>
                </a:solidFill>
              </a:defRPr>
            </a:lvl6pPr>
            <a:lvl7pPr lvl="6">
              <a:spcBef>
                <a:spcPts val="0"/>
              </a:spcBef>
              <a:spcAft>
                <a:spcPts val="0"/>
              </a:spcAft>
              <a:buClr>
                <a:srgbClr val="344769"/>
              </a:buClr>
              <a:buSzPts val="3700"/>
              <a:buNone/>
              <a:defRPr>
                <a:solidFill>
                  <a:srgbClr val="344769"/>
                </a:solidFill>
              </a:defRPr>
            </a:lvl7pPr>
            <a:lvl8pPr lvl="7">
              <a:spcBef>
                <a:spcPts val="0"/>
              </a:spcBef>
              <a:spcAft>
                <a:spcPts val="0"/>
              </a:spcAft>
              <a:buClr>
                <a:srgbClr val="344769"/>
              </a:buClr>
              <a:buSzPts val="3700"/>
              <a:buNone/>
              <a:defRPr>
                <a:solidFill>
                  <a:srgbClr val="344769"/>
                </a:solidFill>
              </a:defRPr>
            </a:lvl8pPr>
            <a:lvl9pPr lvl="8">
              <a:spcBef>
                <a:spcPts val="0"/>
              </a:spcBef>
              <a:spcAft>
                <a:spcPts val="0"/>
              </a:spcAft>
              <a:buClr>
                <a:srgbClr val="344769"/>
              </a:buClr>
              <a:buSzPts val="3700"/>
              <a:buNone/>
              <a:defRPr>
                <a:solidFill>
                  <a:srgbClr val="344769"/>
                </a:solidFill>
              </a:defRPr>
            </a:lvl9pPr>
          </a:lstStyle>
          <a:p>
            <a:endParaRPr/>
          </a:p>
        </p:txBody>
      </p:sp>
      <p:sp>
        <p:nvSpPr>
          <p:cNvPr id="99" name="Google Shape;99;g384d11a866f_0_136"/>
          <p:cNvSpPr txBox="1">
            <a:spLocks noGrp="1"/>
          </p:cNvSpPr>
          <p:nvPr>
            <p:ph type="subTitle" idx="1"/>
          </p:nvPr>
        </p:nvSpPr>
        <p:spPr>
          <a:xfrm>
            <a:off x="1219200" y="3429000"/>
            <a:ext cx="9747600" cy="1600500"/>
          </a:xfrm>
          <a:prstGeom prst="rect">
            <a:avLst/>
          </a:prstGeom>
          <a:noFill/>
        </p:spPr>
        <p:txBody>
          <a:bodyPr spcFirstLastPara="1" wrap="square" lIns="0" tIns="0" rIns="0" bIns="0" anchor="t" anchorCtr="0">
            <a:spAutoFit/>
          </a:bodyPr>
          <a:lstStyle>
            <a:lvl1pPr lvl="0">
              <a:lnSpc>
                <a:spcPct val="100000"/>
              </a:lnSpc>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1pPr>
            <a:lvl2pPr lvl="1">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2pPr>
            <a:lvl3pPr lvl="2">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3pPr>
            <a:lvl4pPr lvl="3">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4pPr>
            <a:lvl5pPr lvl="4">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5pPr>
            <a:lvl6pPr lvl="5">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6pPr>
            <a:lvl7pPr lvl="6">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7pPr>
            <a:lvl8pPr lvl="7">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8pPr>
            <a:lvl9pPr lvl="8">
              <a:spcBef>
                <a:spcPts val="0"/>
              </a:spcBef>
              <a:spcAft>
                <a:spcPts val="0"/>
              </a:spcAft>
              <a:buClr>
                <a:srgbClr val="344769"/>
              </a:buClr>
              <a:buSzPts val="3200"/>
              <a:buFont typeface="Open Sans Medium"/>
              <a:buNone/>
              <a:defRPr sz="3200">
                <a:solidFill>
                  <a:srgbClr val="344769"/>
                </a:solidFill>
                <a:latin typeface="Open Sans Medium"/>
                <a:ea typeface="Open Sans Medium"/>
                <a:cs typeface="Open Sans Medium"/>
                <a:sym typeface="Open Sans Medium"/>
              </a:defRPr>
            </a:lvl9pPr>
          </a:lstStyle>
          <a:p>
            <a:endParaRPr/>
          </a:p>
        </p:txBody>
      </p:sp>
    </p:spTree>
  </p:cSld>
  <p:clrMapOvr>
    <a:masterClrMapping/>
  </p:clrMapOvr>
  <p:extLst>
    <p:ext uri="{DCECCB84-F9BA-43D5-87BE-67443E8EF086}">
      <p15:sldGuideLst xmlns:p15="http://schemas.microsoft.com/office/powerpoint/2012/main">
        <p15:guide id="1" pos="3840">
          <p15:clr>
            <a:srgbClr val="E46962"/>
          </p15:clr>
        </p15:guide>
        <p15:guide id="2" orient="horz" pos="2160">
          <p15:clr>
            <a:srgbClr val="E46962"/>
          </p15:clr>
        </p15:guide>
        <p15:guide id="3" pos="384">
          <p15:clr>
            <a:srgbClr val="E46962"/>
          </p15:clr>
        </p15:guide>
        <p15:guide id="4" orient="horz" pos="384">
          <p15:clr>
            <a:srgbClr val="E46962"/>
          </p15:clr>
        </p15:guide>
        <p15:guide id="5" orient="horz" pos="3936">
          <p15:clr>
            <a:srgbClr val="E46962"/>
          </p15:clr>
        </p15:guide>
        <p15:guide id="6" pos="7296">
          <p15:clr>
            <a:srgbClr val="E46962"/>
          </p15:clr>
        </p15:guide>
        <p15:guide id="7" pos="768">
          <p15:clr>
            <a:srgbClr val="E46962"/>
          </p15:clr>
        </p15:guide>
        <p15:guide id="8" pos="6908">
          <p15:clr>
            <a:srgbClr val="E46962"/>
          </p15:clr>
        </p15:guide>
        <p15:guide id="9" orient="horz" pos="1152">
          <p15:clr>
            <a:srgbClr val="E46962"/>
          </p15:clr>
        </p15:guide>
        <p15:guide id="10" orient="horz" pos="3168">
          <p15:clr>
            <a:srgbClr val="E46962"/>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al Section Header">
  <p:cSld name="SECTION_HEADER_1_1_1_1_1">
    <p:bg>
      <p:bgPr>
        <a:blipFill>
          <a:blip r:embed="rId2">
            <a:alphaModFix/>
          </a:blip>
          <a:stretch>
            <a:fillRect/>
          </a:stretch>
        </a:blipFill>
        <a:effectLst/>
      </p:bgPr>
    </p:bg>
    <p:spTree>
      <p:nvGrpSpPr>
        <p:cNvPr id="1" name="Shape 100"/>
        <p:cNvGrpSpPr/>
        <p:nvPr/>
      </p:nvGrpSpPr>
      <p:grpSpPr>
        <a:xfrm>
          <a:off x="0" y="0"/>
          <a:ext cx="0" cy="0"/>
          <a:chOff x="0" y="0"/>
          <a:chExt cx="0" cy="0"/>
        </a:xfrm>
      </p:grpSpPr>
      <p:sp>
        <p:nvSpPr>
          <p:cNvPr id="101" name="Google Shape;101;g384d11a866f_0_141"/>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02" name="Google Shape;102;g384d11a866f_0_141"/>
          <p:cNvSpPr/>
          <p:nvPr/>
        </p:nvSpPr>
        <p:spPr>
          <a:xfrm>
            <a:off x="0" y="1828600"/>
            <a:ext cx="11579700" cy="3200700"/>
          </a:xfrm>
          <a:prstGeom prst="rect">
            <a:avLst/>
          </a:prstGeom>
          <a:solidFill>
            <a:schemeClr val="lt1"/>
          </a:solidFill>
          <a:ln>
            <a:noFill/>
          </a:ln>
          <a:effectLst>
            <a:outerShdw blurRad="285750" algn="bl" rotWithShape="0">
              <a:srgbClr val="000000">
                <a:alpha val="3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1900"/>
          </a:p>
        </p:txBody>
      </p:sp>
      <p:sp>
        <p:nvSpPr>
          <p:cNvPr id="103" name="Google Shape;103;g384d11a866f_0_141"/>
          <p:cNvSpPr txBox="1">
            <a:spLocks noGrp="1"/>
          </p:cNvSpPr>
          <p:nvPr>
            <p:ph type="title"/>
          </p:nvPr>
        </p:nvSpPr>
        <p:spPr>
          <a:xfrm>
            <a:off x="1219200" y="1744067"/>
            <a:ext cx="9747600" cy="1685100"/>
          </a:xfrm>
          <a:prstGeom prst="rect">
            <a:avLst/>
          </a:prstGeom>
          <a:noFill/>
        </p:spPr>
        <p:txBody>
          <a:bodyPr spcFirstLastPara="1" wrap="square" lIns="0" tIns="0" rIns="0" bIns="0" anchor="b" anchorCtr="0">
            <a:normAutofit/>
          </a:bodyPr>
          <a:lstStyle>
            <a:lvl1pPr lvl="0">
              <a:lnSpc>
                <a:spcPct val="80000"/>
              </a:lnSpc>
              <a:spcBef>
                <a:spcPts val="0"/>
              </a:spcBef>
              <a:spcAft>
                <a:spcPts val="0"/>
              </a:spcAft>
              <a:buClr>
                <a:srgbClr val="297384"/>
              </a:buClr>
              <a:buSzPts val="5600"/>
              <a:buFont typeface="Roboto Condensed"/>
              <a:buNone/>
              <a:defRPr sz="5600" b="1">
                <a:solidFill>
                  <a:srgbClr val="297384"/>
                </a:solidFill>
                <a:latin typeface="Roboto Condensed"/>
                <a:ea typeface="Roboto Condensed"/>
                <a:cs typeface="Roboto Condensed"/>
                <a:sym typeface="Roboto Condensed"/>
              </a:defRPr>
            </a:lvl1pPr>
            <a:lvl2pPr lvl="1">
              <a:spcBef>
                <a:spcPts val="0"/>
              </a:spcBef>
              <a:spcAft>
                <a:spcPts val="0"/>
              </a:spcAft>
              <a:buClr>
                <a:srgbClr val="297384"/>
              </a:buClr>
              <a:buSzPts val="3700"/>
              <a:buNone/>
              <a:defRPr>
                <a:solidFill>
                  <a:srgbClr val="297384"/>
                </a:solidFill>
              </a:defRPr>
            </a:lvl2pPr>
            <a:lvl3pPr lvl="2">
              <a:spcBef>
                <a:spcPts val="0"/>
              </a:spcBef>
              <a:spcAft>
                <a:spcPts val="0"/>
              </a:spcAft>
              <a:buClr>
                <a:srgbClr val="297384"/>
              </a:buClr>
              <a:buSzPts val="3700"/>
              <a:buNone/>
              <a:defRPr>
                <a:solidFill>
                  <a:srgbClr val="297384"/>
                </a:solidFill>
              </a:defRPr>
            </a:lvl3pPr>
            <a:lvl4pPr lvl="3">
              <a:spcBef>
                <a:spcPts val="0"/>
              </a:spcBef>
              <a:spcAft>
                <a:spcPts val="0"/>
              </a:spcAft>
              <a:buClr>
                <a:srgbClr val="297384"/>
              </a:buClr>
              <a:buSzPts val="3700"/>
              <a:buNone/>
              <a:defRPr>
                <a:solidFill>
                  <a:srgbClr val="297384"/>
                </a:solidFill>
              </a:defRPr>
            </a:lvl4pPr>
            <a:lvl5pPr lvl="4">
              <a:spcBef>
                <a:spcPts val="0"/>
              </a:spcBef>
              <a:spcAft>
                <a:spcPts val="0"/>
              </a:spcAft>
              <a:buClr>
                <a:srgbClr val="297384"/>
              </a:buClr>
              <a:buSzPts val="3700"/>
              <a:buNone/>
              <a:defRPr>
                <a:solidFill>
                  <a:srgbClr val="297384"/>
                </a:solidFill>
              </a:defRPr>
            </a:lvl5pPr>
            <a:lvl6pPr lvl="5">
              <a:spcBef>
                <a:spcPts val="0"/>
              </a:spcBef>
              <a:spcAft>
                <a:spcPts val="0"/>
              </a:spcAft>
              <a:buClr>
                <a:srgbClr val="297384"/>
              </a:buClr>
              <a:buSzPts val="3700"/>
              <a:buNone/>
              <a:defRPr>
                <a:solidFill>
                  <a:srgbClr val="297384"/>
                </a:solidFill>
              </a:defRPr>
            </a:lvl6pPr>
            <a:lvl7pPr lvl="6">
              <a:spcBef>
                <a:spcPts val="0"/>
              </a:spcBef>
              <a:spcAft>
                <a:spcPts val="0"/>
              </a:spcAft>
              <a:buClr>
                <a:srgbClr val="297384"/>
              </a:buClr>
              <a:buSzPts val="3700"/>
              <a:buNone/>
              <a:defRPr>
                <a:solidFill>
                  <a:srgbClr val="297384"/>
                </a:solidFill>
              </a:defRPr>
            </a:lvl7pPr>
            <a:lvl8pPr lvl="7">
              <a:spcBef>
                <a:spcPts val="0"/>
              </a:spcBef>
              <a:spcAft>
                <a:spcPts val="0"/>
              </a:spcAft>
              <a:buClr>
                <a:srgbClr val="297384"/>
              </a:buClr>
              <a:buSzPts val="3700"/>
              <a:buNone/>
              <a:defRPr>
                <a:solidFill>
                  <a:srgbClr val="297384"/>
                </a:solidFill>
              </a:defRPr>
            </a:lvl8pPr>
            <a:lvl9pPr lvl="8">
              <a:spcBef>
                <a:spcPts val="0"/>
              </a:spcBef>
              <a:spcAft>
                <a:spcPts val="0"/>
              </a:spcAft>
              <a:buClr>
                <a:srgbClr val="297384"/>
              </a:buClr>
              <a:buSzPts val="3700"/>
              <a:buNone/>
              <a:defRPr>
                <a:solidFill>
                  <a:srgbClr val="297384"/>
                </a:solidFill>
              </a:defRPr>
            </a:lvl9pPr>
          </a:lstStyle>
          <a:p>
            <a:endParaRPr/>
          </a:p>
        </p:txBody>
      </p:sp>
      <p:sp>
        <p:nvSpPr>
          <p:cNvPr id="104" name="Google Shape;104;g384d11a866f_0_141"/>
          <p:cNvSpPr txBox="1">
            <a:spLocks noGrp="1"/>
          </p:cNvSpPr>
          <p:nvPr>
            <p:ph type="subTitle" idx="1"/>
          </p:nvPr>
        </p:nvSpPr>
        <p:spPr>
          <a:xfrm>
            <a:off x="1219200" y="3429000"/>
            <a:ext cx="9747600" cy="1600500"/>
          </a:xfrm>
          <a:prstGeom prst="rect">
            <a:avLst/>
          </a:prstGeom>
          <a:noFill/>
        </p:spPr>
        <p:txBody>
          <a:bodyPr spcFirstLastPara="1" wrap="square" lIns="0" tIns="0" rIns="0" bIns="0" anchor="t" anchorCtr="0">
            <a:spAutoFit/>
          </a:bodyPr>
          <a:lstStyle>
            <a:lvl1pPr lvl="0">
              <a:lnSpc>
                <a:spcPct val="100000"/>
              </a:lnSpc>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1pPr>
            <a:lvl2pPr lvl="1">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2pPr>
            <a:lvl3pPr lvl="2">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3pPr>
            <a:lvl4pPr lvl="3">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4pPr>
            <a:lvl5pPr lvl="4">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5pPr>
            <a:lvl6pPr lvl="5">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6pPr>
            <a:lvl7pPr lvl="6">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7pPr>
            <a:lvl8pPr lvl="7">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8pPr>
            <a:lvl9pPr lvl="8">
              <a:spcBef>
                <a:spcPts val="0"/>
              </a:spcBef>
              <a:spcAft>
                <a:spcPts val="0"/>
              </a:spcAft>
              <a:buClr>
                <a:srgbClr val="297384"/>
              </a:buClr>
              <a:buSzPts val="3200"/>
              <a:buFont typeface="Open Sans Medium"/>
              <a:buNone/>
              <a:defRPr sz="3200">
                <a:solidFill>
                  <a:srgbClr val="297384"/>
                </a:solidFill>
                <a:latin typeface="Open Sans Medium"/>
                <a:ea typeface="Open Sans Medium"/>
                <a:cs typeface="Open Sans Medium"/>
                <a:sym typeface="Open Sans Medium"/>
              </a:defRPr>
            </a:lvl9pPr>
          </a:lstStyle>
          <a:p>
            <a:endParaRPr/>
          </a:p>
        </p:txBody>
      </p:sp>
    </p:spTree>
  </p:cSld>
  <p:clrMapOvr>
    <a:masterClrMapping/>
  </p:clrMapOvr>
  <p:extLst>
    <p:ext uri="{DCECCB84-F9BA-43D5-87BE-67443E8EF086}">
      <p15:sldGuideLst xmlns:p15="http://schemas.microsoft.com/office/powerpoint/2012/main">
        <p15:guide id="1" pos="3840">
          <p15:clr>
            <a:srgbClr val="E46962"/>
          </p15:clr>
        </p15:guide>
        <p15:guide id="2" orient="horz" pos="2160">
          <p15:clr>
            <a:srgbClr val="E46962"/>
          </p15:clr>
        </p15:guide>
        <p15:guide id="3" pos="384">
          <p15:clr>
            <a:srgbClr val="E46962"/>
          </p15:clr>
        </p15:guide>
        <p15:guide id="4" orient="horz" pos="384">
          <p15:clr>
            <a:srgbClr val="E46962"/>
          </p15:clr>
        </p15:guide>
        <p15:guide id="5" orient="horz" pos="3936">
          <p15:clr>
            <a:srgbClr val="E46962"/>
          </p15:clr>
        </p15:guide>
        <p15:guide id="6" pos="7296">
          <p15:clr>
            <a:srgbClr val="E46962"/>
          </p15:clr>
        </p15:guide>
        <p15:guide id="7" pos="768">
          <p15:clr>
            <a:srgbClr val="E46962"/>
          </p15:clr>
        </p15:guide>
        <p15:guide id="8" pos="6908">
          <p15:clr>
            <a:srgbClr val="E46962"/>
          </p15:clr>
        </p15:guide>
        <p15:guide id="9" orient="horz" pos="1152">
          <p15:clr>
            <a:srgbClr val="E46962"/>
          </p15:clr>
        </p15:guide>
        <p15:guide id="10" orient="horz" pos="3168">
          <p15:clr>
            <a:srgbClr val="E46962"/>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5"/>
        <p:cNvGrpSpPr/>
        <p:nvPr/>
      </p:nvGrpSpPr>
      <p:grpSpPr>
        <a:xfrm>
          <a:off x="0" y="0"/>
          <a:ext cx="0" cy="0"/>
          <a:chOff x="0" y="0"/>
          <a:chExt cx="0" cy="0"/>
        </a:xfrm>
      </p:grpSpPr>
      <p:sp>
        <p:nvSpPr>
          <p:cNvPr id="106" name="Google Shape;106;g384d11a866f_0_146"/>
          <p:cNvSpPr txBox="1">
            <a:spLocks noGrp="1"/>
          </p:cNvSpPr>
          <p:nvPr>
            <p:ph type="title"/>
          </p:nvPr>
        </p:nvSpPr>
        <p:spPr>
          <a:xfrm>
            <a:off x="609600" y="609600"/>
            <a:ext cx="10972800" cy="9432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07" name="Google Shape;107;g384d11a866f_0_146"/>
          <p:cNvSpPr txBox="1">
            <a:spLocks noGrp="1"/>
          </p:cNvSpPr>
          <p:nvPr>
            <p:ph type="body" idx="1"/>
          </p:nvPr>
        </p:nvSpPr>
        <p:spPr>
          <a:xfrm>
            <a:off x="609600" y="1536633"/>
            <a:ext cx="10972800" cy="4711500"/>
          </a:xfrm>
          <a:prstGeom prst="rect">
            <a:avLst/>
          </a:prstGeom>
        </p:spPr>
        <p:txBody>
          <a:bodyPr spcFirstLastPara="1" wrap="square" lIns="0" tIns="0" rIns="0" bIns="0" anchor="t" anchorCtr="0">
            <a:normAutofit/>
          </a:bodyPr>
          <a:lstStyle>
            <a:lvl1pPr marL="457200" lvl="0" indent="-361950">
              <a:spcBef>
                <a:spcPts val="0"/>
              </a:spcBef>
              <a:spcAft>
                <a:spcPts val="0"/>
              </a:spcAft>
              <a:buSzPts val="2100"/>
              <a:buChar char="●"/>
              <a:defRPr/>
            </a:lvl1pPr>
            <a:lvl2pPr marL="914400" lvl="1" indent="-349250">
              <a:spcBef>
                <a:spcPts val="0"/>
              </a:spcBef>
              <a:spcAft>
                <a:spcPts val="0"/>
              </a:spcAft>
              <a:buSzPts val="19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
        <p:nvSpPr>
          <p:cNvPr id="108" name="Google Shape;108;g384d11a866f_0_146"/>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orient="horz" pos="384">
          <p15:clr>
            <a:srgbClr val="E46962"/>
          </p15:clr>
        </p15:guide>
        <p15:guide id="4" orient="horz" pos="3936">
          <p15:clr>
            <a:srgbClr val="E46962"/>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9"/>
        <p:cNvGrpSpPr/>
        <p:nvPr/>
      </p:nvGrpSpPr>
      <p:grpSpPr>
        <a:xfrm>
          <a:off x="0" y="0"/>
          <a:ext cx="0" cy="0"/>
          <a:chOff x="0" y="0"/>
          <a:chExt cx="0" cy="0"/>
        </a:xfrm>
      </p:grpSpPr>
      <p:sp>
        <p:nvSpPr>
          <p:cNvPr id="110" name="Google Shape;110;g384d11a866f_0_150"/>
          <p:cNvSpPr txBox="1">
            <a:spLocks noGrp="1"/>
          </p:cNvSpPr>
          <p:nvPr>
            <p:ph type="title"/>
          </p:nvPr>
        </p:nvSpPr>
        <p:spPr>
          <a:xfrm>
            <a:off x="609600" y="609600"/>
            <a:ext cx="10972800" cy="9432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11" name="Google Shape;111;g384d11a866f_0_150"/>
          <p:cNvSpPr txBox="1">
            <a:spLocks noGrp="1"/>
          </p:cNvSpPr>
          <p:nvPr>
            <p:ph type="body" idx="1"/>
          </p:nvPr>
        </p:nvSpPr>
        <p:spPr>
          <a:xfrm>
            <a:off x="609600" y="1536633"/>
            <a:ext cx="51507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12" name="Google Shape;112;g384d11a866f_0_150"/>
          <p:cNvSpPr txBox="1">
            <a:spLocks noGrp="1"/>
          </p:cNvSpPr>
          <p:nvPr>
            <p:ph type="body" idx="2"/>
          </p:nvPr>
        </p:nvSpPr>
        <p:spPr>
          <a:xfrm>
            <a:off x="6431261" y="1536633"/>
            <a:ext cx="51507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13" name="Google Shape;113;g384d11a866f_0_15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pos="6912">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003A92"/>
        </a:solidFill>
        <a:effectLst/>
      </p:bgPr>
    </p:bg>
    <p:spTree>
      <p:nvGrpSpPr>
        <p:cNvPr id="1" name="Shape 11"/>
        <p:cNvGrpSpPr/>
        <p:nvPr/>
      </p:nvGrpSpPr>
      <p:grpSpPr>
        <a:xfrm>
          <a:off x="0" y="0"/>
          <a:ext cx="0" cy="0"/>
          <a:chOff x="0" y="0"/>
          <a:chExt cx="0" cy="0"/>
        </a:xfrm>
      </p:grpSpPr>
      <p:sp>
        <p:nvSpPr>
          <p:cNvPr id="12" name="Google Shape;12;p15"/>
          <p:cNvSpPr txBox="1">
            <a:spLocks noGrp="1"/>
          </p:cNvSpPr>
          <p:nvPr>
            <p:ph type="body" idx="1"/>
          </p:nvPr>
        </p:nvSpPr>
        <p:spPr>
          <a:xfrm>
            <a:off x="4431445" y="2952400"/>
            <a:ext cx="7090687" cy="5103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chemeClr val="lt1"/>
              </a:buClr>
              <a:buSzPts val="3500"/>
              <a:buFont typeface="Arial"/>
              <a:buNone/>
              <a:defRPr sz="3500" b="1" i="0" u="none" strike="noStrike" cap="none">
                <a:solidFill>
                  <a:schemeClr val="lt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13" name="Google Shape;13;p15"/>
          <p:cNvSpPr txBox="1">
            <a:spLocks noGrp="1"/>
          </p:cNvSpPr>
          <p:nvPr>
            <p:ph type="body" idx="2"/>
          </p:nvPr>
        </p:nvSpPr>
        <p:spPr>
          <a:xfrm>
            <a:off x="4431445" y="3462727"/>
            <a:ext cx="7090679" cy="45144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23BDC1"/>
              </a:buClr>
              <a:buSzPts val="2400"/>
              <a:buFont typeface="Arial"/>
              <a:buNone/>
              <a:defRPr sz="2400" b="0" i="0" u="none" strike="noStrike" cap="none">
                <a:solidFill>
                  <a:srgbClr val="23BDC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cxnSp>
        <p:nvCxnSpPr>
          <p:cNvPr id="14" name="Google Shape;14;p15"/>
          <p:cNvCxnSpPr/>
          <p:nvPr/>
        </p:nvCxnSpPr>
        <p:spPr>
          <a:xfrm>
            <a:off x="3997843" y="2721935"/>
            <a:ext cx="0" cy="1414131"/>
          </a:xfrm>
          <a:prstGeom prst="straightConnector1">
            <a:avLst/>
          </a:prstGeom>
          <a:noFill/>
          <a:ln w="9525" cap="flat" cmpd="sng">
            <a:solidFill>
              <a:schemeClr val="lt1"/>
            </a:solidFill>
            <a:prstDash val="solid"/>
            <a:miter lim="800000"/>
            <a:headEnd type="none" w="sm" len="sm"/>
            <a:tailEnd type="none" w="sm" len="sm"/>
          </a:ln>
        </p:spPr>
      </p:cxnSp>
      <p:pic>
        <p:nvPicPr>
          <p:cNvPr id="15" name="Google Shape;15;p15" descr="Text, logo&#10;&#10;Description automatically generated with medium confidence"/>
          <p:cNvPicPr preferRelativeResize="0"/>
          <p:nvPr/>
        </p:nvPicPr>
        <p:blipFill rotWithShape="1">
          <a:blip r:embed="rId2">
            <a:alphaModFix/>
          </a:blip>
          <a:srcRect/>
          <a:stretch/>
        </p:blipFill>
        <p:spPr>
          <a:xfrm>
            <a:off x="333579" y="2764718"/>
            <a:ext cx="3579990" cy="1328564"/>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4"/>
        <p:cNvGrpSpPr/>
        <p:nvPr/>
      </p:nvGrpSpPr>
      <p:grpSpPr>
        <a:xfrm>
          <a:off x="0" y="0"/>
          <a:ext cx="0" cy="0"/>
          <a:chOff x="0" y="0"/>
          <a:chExt cx="0" cy="0"/>
        </a:xfrm>
      </p:grpSpPr>
      <p:sp>
        <p:nvSpPr>
          <p:cNvPr id="115" name="Google Shape;115;g384d11a866f_0_155"/>
          <p:cNvSpPr txBox="1">
            <a:spLocks noGrp="1"/>
          </p:cNvSpPr>
          <p:nvPr>
            <p:ph type="title"/>
          </p:nvPr>
        </p:nvSpPr>
        <p:spPr>
          <a:xfrm>
            <a:off x="609600" y="609600"/>
            <a:ext cx="10972800" cy="8823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16" name="Google Shape;116;g384d11a866f_0_155"/>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17"/>
        <p:cNvGrpSpPr/>
        <p:nvPr/>
      </p:nvGrpSpPr>
      <p:grpSpPr>
        <a:xfrm>
          <a:off x="0" y="0"/>
          <a:ext cx="0" cy="0"/>
          <a:chOff x="0" y="0"/>
          <a:chExt cx="0" cy="0"/>
        </a:xfrm>
      </p:grpSpPr>
      <p:sp>
        <p:nvSpPr>
          <p:cNvPr id="118" name="Google Shape;118;g384d11a866f_0_15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19" name="Google Shape;119;g384d11a866f_0_158"/>
          <p:cNvSpPr txBox="1">
            <a:spLocks noGrp="1"/>
          </p:cNvSpPr>
          <p:nvPr>
            <p:ph type="body" idx="1"/>
          </p:nvPr>
        </p:nvSpPr>
        <p:spPr>
          <a:xfrm>
            <a:off x="609600" y="1536633"/>
            <a:ext cx="47733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20" name="Google Shape;120;g384d11a866f_0_158"/>
          <p:cNvSpPr txBox="1">
            <a:spLocks noGrp="1"/>
          </p:cNvSpPr>
          <p:nvPr>
            <p:ph type="title"/>
          </p:nvPr>
        </p:nvSpPr>
        <p:spPr>
          <a:xfrm>
            <a:off x="609600" y="609600"/>
            <a:ext cx="10972800" cy="9432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column one image">
  <p:cSld name="ONE_COLUMN_TEXT_1">
    <p:spTree>
      <p:nvGrpSpPr>
        <p:cNvPr id="1" name="Shape 121"/>
        <p:cNvGrpSpPr/>
        <p:nvPr/>
      </p:nvGrpSpPr>
      <p:grpSpPr>
        <a:xfrm>
          <a:off x="0" y="0"/>
          <a:ext cx="0" cy="0"/>
          <a:chOff x="0" y="0"/>
          <a:chExt cx="0" cy="0"/>
        </a:xfrm>
      </p:grpSpPr>
      <p:sp>
        <p:nvSpPr>
          <p:cNvPr id="122" name="Google Shape;122;g384d11a866f_0_16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g384d11a866f_0_162"/>
          <p:cNvSpPr>
            <a:spLocks noGrp="1"/>
          </p:cNvSpPr>
          <p:nvPr>
            <p:ph type="pic" idx="2"/>
          </p:nvPr>
        </p:nvSpPr>
        <p:spPr>
          <a:xfrm>
            <a:off x="6444654" y="1536800"/>
            <a:ext cx="5137500" cy="4711500"/>
          </a:xfrm>
          <a:prstGeom prst="rect">
            <a:avLst/>
          </a:prstGeom>
          <a:noFill/>
          <a:ln>
            <a:noFill/>
          </a:ln>
        </p:spPr>
      </p:sp>
      <p:sp>
        <p:nvSpPr>
          <p:cNvPr id="124" name="Google Shape;124;g384d11a866f_0_162"/>
          <p:cNvSpPr txBox="1">
            <a:spLocks noGrp="1"/>
          </p:cNvSpPr>
          <p:nvPr>
            <p:ph type="body" idx="1"/>
          </p:nvPr>
        </p:nvSpPr>
        <p:spPr>
          <a:xfrm>
            <a:off x="609600" y="1536633"/>
            <a:ext cx="54864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25" name="Google Shape;125;g384d11a866f_0_162"/>
          <p:cNvSpPr txBox="1">
            <a:spLocks noGrp="1"/>
          </p:cNvSpPr>
          <p:nvPr>
            <p:ph type="title"/>
          </p:nvPr>
        </p:nvSpPr>
        <p:spPr>
          <a:xfrm>
            <a:off x="609600" y="609600"/>
            <a:ext cx="10972800" cy="9435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cSld>
  <p:clrMapOvr>
    <a:masterClrMapping/>
  </p:clrMapOvr>
  <p:extLst>
    <p:ext uri="{DCECCB84-F9BA-43D5-87BE-67443E8EF086}">
      <p15:sldGuideLst xmlns:p15="http://schemas.microsoft.com/office/powerpoint/2012/main">
        <p15:guide id="1" pos="7296">
          <p15:clr>
            <a:srgbClr val="E46962"/>
          </p15:clr>
        </p15:guide>
        <p15:guide id="2" orient="horz" pos="3936">
          <p15:clr>
            <a:srgbClr val="E46962"/>
          </p15:clr>
        </p15:guide>
        <p15:guide id="3" pos="384">
          <p15:clr>
            <a:srgbClr val="E46962"/>
          </p15:clr>
        </p15:guide>
        <p15:guide id="4" pos="3840">
          <p15:clr>
            <a:srgbClr val="E46962"/>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Half Image Right">
  <p:cSld name="ONE_COLUMN_TEXT_1_3">
    <p:spTree>
      <p:nvGrpSpPr>
        <p:cNvPr id="1" name="Shape 126"/>
        <p:cNvGrpSpPr/>
        <p:nvPr/>
      </p:nvGrpSpPr>
      <p:grpSpPr>
        <a:xfrm>
          <a:off x="0" y="0"/>
          <a:ext cx="0" cy="0"/>
          <a:chOff x="0" y="0"/>
          <a:chExt cx="0" cy="0"/>
        </a:xfrm>
      </p:grpSpPr>
      <p:sp>
        <p:nvSpPr>
          <p:cNvPr id="127" name="Google Shape;127;g384d11a866f_0_16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28" name="Google Shape;128;g384d11a866f_0_167"/>
          <p:cNvSpPr>
            <a:spLocks noGrp="1"/>
          </p:cNvSpPr>
          <p:nvPr>
            <p:ph type="pic" idx="2"/>
          </p:nvPr>
        </p:nvSpPr>
        <p:spPr>
          <a:xfrm>
            <a:off x="6096000" y="0"/>
            <a:ext cx="6096000" cy="6858000"/>
          </a:xfrm>
          <a:prstGeom prst="rect">
            <a:avLst/>
          </a:prstGeom>
          <a:noFill/>
          <a:ln>
            <a:noFill/>
          </a:ln>
        </p:spPr>
      </p:sp>
      <p:sp>
        <p:nvSpPr>
          <p:cNvPr id="129" name="Google Shape;129;g384d11a866f_0_167"/>
          <p:cNvSpPr txBox="1">
            <a:spLocks noGrp="1"/>
          </p:cNvSpPr>
          <p:nvPr>
            <p:ph type="body" idx="1"/>
          </p:nvPr>
        </p:nvSpPr>
        <p:spPr>
          <a:xfrm>
            <a:off x="609600" y="1536633"/>
            <a:ext cx="51375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30" name="Google Shape;130;g384d11a866f_0_167"/>
          <p:cNvSpPr txBox="1">
            <a:spLocks noGrp="1"/>
          </p:cNvSpPr>
          <p:nvPr>
            <p:ph type="title"/>
          </p:nvPr>
        </p:nvSpPr>
        <p:spPr>
          <a:xfrm>
            <a:off x="609600" y="609600"/>
            <a:ext cx="5137500" cy="9435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cSld>
  <p:clrMapOvr>
    <a:masterClrMapping/>
  </p:clrMapOvr>
  <p:extLst>
    <p:ext uri="{DCECCB84-F9BA-43D5-87BE-67443E8EF086}">
      <p15:sldGuideLst xmlns:p15="http://schemas.microsoft.com/office/powerpoint/2012/main">
        <p15:guide id="1" pos="7296">
          <p15:clr>
            <a:srgbClr val="E46962"/>
          </p15:clr>
        </p15:guide>
        <p15:guide id="2" orient="horz" pos="3936">
          <p15:clr>
            <a:srgbClr val="E46962"/>
          </p15:clr>
        </p15:guide>
        <p15:guide id="3" pos="384">
          <p15:clr>
            <a:srgbClr val="E46962"/>
          </p15:clr>
        </p15:guide>
        <p15:guide id="4" pos="3840">
          <p15:clr>
            <a:srgbClr val="E46962"/>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Half Image Left">
  <p:cSld name="ONE_COLUMN_TEXT_1_3_1">
    <p:spTree>
      <p:nvGrpSpPr>
        <p:cNvPr id="1" name="Shape 131"/>
        <p:cNvGrpSpPr/>
        <p:nvPr/>
      </p:nvGrpSpPr>
      <p:grpSpPr>
        <a:xfrm>
          <a:off x="0" y="0"/>
          <a:ext cx="0" cy="0"/>
          <a:chOff x="0" y="0"/>
          <a:chExt cx="0" cy="0"/>
        </a:xfrm>
      </p:grpSpPr>
      <p:sp>
        <p:nvSpPr>
          <p:cNvPr id="132" name="Google Shape;132;g384d11a866f_0_17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33" name="Google Shape;133;g384d11a866f_0_172"/>
          <p:cNvSpPr>
            <a:spLocks noGrp="1"/>
          </p:cNvSpPr>
          <p:nvPr>
            <p:ph type="pic" idx="2"/>
          </p:nvPr>
        </p:nvSpPr>
        <p:spPr>
          <a:xfrm>
            <a:off x="0" y="0"/>
            <a:ext cx="6096000" cy="6858000"/>
          </a:xfrm>
          <a:prstGeom prst="rect">
            <a:avLst/>
          </a:prstGeom>
          <a:noFill/>
          <a:ln>
            <a:noFill/>
          </a:ln>
        </p:spPr>
      </p:sp>
      <p:sp>
        <p:nvSpPr>
          <p:cNvPr id="134" name="Google Shape;134;g384d11a866f_0_172"/>
          <p:cNvSpPr txBox="1">
            <a:spLocks noGrp="1"/>
          </p:cNvSpPr>
          <p:nvPr>
            <p:ph type="body" idx="1"/>
          </p:nvPr>
        </p:nvSpPr>
        <p:spPr>
          <a:xfrm>
            <a:off x="6444800" y="1536633"/>
            <a:ext cx="51375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35" name="Google Shape;135;g384d11a866f_0_172"/>
          <p:cNvSpPr txBox="1">
            <a:spLocks noGrp="1"/>
          </p:cNvSpPr>
          <p:nvPr>
            <p:ph type="title"/>
          </p:nvPr>
        </p:nvSpPr>
        <p:spPr>
          <a:xfrm>
            <a:off x="6444800" y="609600"/>
            <a:ext cx="5137500" cy="9435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cSld>
  <p:clrMapOvr>
    <a:masterClrMapping/>
  </p:clrMapOvr>
  <p:extLst>
    <p:ext uri="{DCECCB84-F9BA-43D5-87BE-67443E8EF086}">
      <p15:sldGuideLst xmlns:p15="http://schemas.microsoft.com/office/powerpoint/2012/main">
        <p15:guide id="1" pos="7296">
          <p15:clr>
            <a:srgbClr val="E46962"/>
          </p15:clr>
        </p15:guide>
        <p15:guide id="2" orient="horz" pos="3936">
          <p15:clr>
            <a:srgbClr val="E46962"/>
          </p15:clr>
        </p15:guide>
        <p15:guide id="3" pos="384">
          <p15:clr>
            <a:srgbClr val="E46962"/>
          </p15:clr>
        </p15:guide>
        <p15:guide id="4" pos="3840">
          <p15:clr>
            <a:srgbClr val="E46962"/>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One column one image alt">
  <p:cSld name="ONE_COLUMN_TEXT_1_2">
    <p:spTree>
      <p:nvGrpSpPr>
        <p:cNvPr id="1" name="Shape 136"/>
        <p:cNvGrpSpPr/>
        <p:nvPr/>
      </p:nvGrpSpPr>
      <p:grpSpPr>
        <a:xfrm>
          <a:off x="0" y="0"/>
          <a:ext cx="0" cy="0"/>
          <a:chOff x="0" y="0"/>
          <a:chExt cx="0" cy="0"/>
        </a:xfrm>
      </p:grpSpPr>
      <p:sp>
        <p:nvSpPr>
          <p:cNvPr id="137" name="Google Shape;137;g384d11a866f_0_17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38" name="Google Shape;138;g384d11a866f_0_177"/>
          <p:cNvSpPr txBox="1">
            <a:spLocks noGrp="1"/>
          </p:cNvSpPr>
          <p:nvPr>
            <p:ph type="title"/>
          </p:nvPr>
        </p:nvSpPr>
        <p:spPr>
          <a:xfrm>
            <a:off x="609600" y="609600"/>
            <a:ext cx="10972800" cy="9435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39" name="Google Shape;139;g384d11a866f_0_177"/>
          <p:cNvSpPr>
            <a:spLocks noGrp="1"/>
          </p:cNvSpPr>
          <p:nvPr>
            <p:ph type="pic" idx="2"/>
          </p:nvPr>
        </p:nvSpPr>
        <p:spPr>
          <a:xfrm>
            <a:off x="609588" y="1536800"/>
            <a:ext cx="5137500" cy="4711500"/>
          </a:xfrm>
          <a:prstGeom prst="rect">
            <a:avLst/>
          </a:prstGeom>
          <a:noFill/>
          <a:ln>
            <a:noFill/>
          </a:ln>
        </p:spPr>
      </p:sp>
      <p:sp>
        <p:nvSpPr>
          <p:cNvPr id="140" name="Google Shape;140;g384d11a866f_0_177"/>
          <p:cNvSpPr txBox="1">
            <a:spLocks noGrp="1"/>
          </p:cNvSpPr>
          <p:nvPr>
            <p:ph type="body" idx="1"/>
          </p:nvPr>
        </p:nvSpPr>
        <p:spPr>
          <a:xfrm>
            <a:off x="6096000" y="1536633"/>
            <a:ext cx="54864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one image round">
  <p:cSld name="ONE_COLUMN_TEXT_1_1">
    <p:spTree>
      <p:nvGrpSpPr>
        <p:cNvPr id="1" name="Shape 141"/>
        <p:cNvGrpSpPr/>
        <p:nvPr/>
      </p:nvGrpSpPr>
      <p:grpSpPr>
        <a:xfrm>
          <a:off x="0" y="0"/>
          <a:ext cx="0" cy="0"/>
          <a:chOff x="0" y="0"/>
          <a:chExt cx="0" cy="0"/>
        </a:xfrm>
      </p:grpSpPr>
      <p:sp>
        <p:nvSpPr>
          <p:cNvPr id="142" name="Google Shape;142;g384d11a866f_0_18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43" name="Google Shape;143;g384d11a866f_0_182"/>
          <p:cNvSpPr>
            <a:spLocks noGrp="1"/>
          </p:cNvSpPr>
          <p:nvPr>
            <p:ph type="pic" idx="2"/>
          </p:nvPr>
        </p:nvSpPr>
        <p:spPr>
          <a:xfrm>
            <a:off x="6876388" y="1536800"/>
            <a:ext cx="4706100" cy="4711500"/>
          </a:xfrm>
          <a:prstGeom prst="ellipse">
            <a:avLst/>
          </a:prstGeom>
          <a:noFill/>
          <a:ln>
            <a:noFill/>
          </a:ln>
        </p:spPr>
      </p:sp>
      <p:sp>
        <p:nvSpPr>
          <p:cNvPr id="144" name="Google Shape;144;g384d11a866f_0_182"/>
          <p:cNvSpPr txBox="1">
            <a:spLocks noGrp="1"/>
          </p:cNvSpPr>
          <p:nvPr>
            <p:ph type="body" idx="1"/>
          </p:nvPr>
        </p:nvSpPr>
        <p:spPr>
          <a:xfrm>
            <a:off x="609600" y="1536633"/>
            <a:ext cx="57912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45" name="Google Shape;145;g384d11a866f_0_182"/>
          <p:cNvSpPr txBox="1">
            <a:spLocks noGrp="1"/>
          </p:cNvSpPr>
          <p:nvPr>
            <p:ph type="title"/>
          </p:nvPr>
        </p:nvSpPr>
        <p:spPr>
          <a:xfrm>
            <a:off x="609600" y="609600"/>
            <a:ext cx="10972800" cy="9435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pos="3648">
          <p15:clr>
            <a:srgbClr val="E46962"/>
          </p15:clr>
        </p15:guide>
        <p15:guide id="4" pos="4032">
          <p15:clr>
            <a:srgbClr val="E46962"/>
          </p15:clr>
        </p15:guide>
        <p15:guide id="5" orient="horz" pos="384">
          <p15:clr>
            <a:srgbClr val="E46962"/>
          </p15:clr>
        </p15:guide>
        <p15:guide id="6" orient="horz" pos="3936">
          <p15:clr>
            <a:srgbClr val="E46962"/>
          </p15:clr>
        </p15:guide>
        <p15:guide id="7" pos="7296">
          <p15:clr>
            <a:srgbClr val="E46962"/>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 one image round alt">
  <p:cSld name="ONE_COLUMN_TEXT_1_1_1">
    <p:spTree>
      <p:nvGrpSpPr>
        <p:cNvPr id="1" name="Shape 146"/>
        <p:cNvGrpSpPr/>
        <p:nvPr/>
      </p:nvGrpSpPr>
      <p:grpSpPr>
        <a:xfrm>
          <a:off x="0" y="0"/>
          <a:ext cx="0" cy="0"/>
          <a:chOff x="0" y="0"/>
          <a:chExt cx="0" cy="0"/>
        </a:xfrm>
      </p:grpSpPr>
      <p:sp>
        <p:nvSpPr>
          <p:cNvPr id="147" name="Google Shape;147;g384d11a866f_0_18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48" name="Google Shape;148;g384d11a866f_0_187"/>
          <p:cNvSpPr>
            <a:spLocks noGrp="1"/>
          </p:cNvSpPr>
          <p:nvPr>
            <p:ph type="pic" idx="2"/>
          </p:nvPr>
        </p:nvSpPr>
        <p:spPr>
          <a:xfrm>
            <a:off x="609588" y="1536800"/>
            <a:ext cx="4706100" cy="4711500"/>
          </a:xfrm>
          <a:prstGeom prst="ellipse">
            <a:avLst/>
          </a:prstGeom>
          <a:noFill/>
          <a:ln>
            <a:noFill/>
          </a:ln>
        </p:spPr>
      </p:sp>
      <p:sp>
        <p:nvSpPr>
          <p:cNvPr id="149" name="Google Shape;149;g384d11a866f_0_187"/>
          <p:cNvSpPr txBox="1">
            <a:spLocks noGrp="1"/>
          </p:cNvSpPr>
          <p:nvPr>
            <p:ph type="body" idx="1"/>
          </p:nvPr>
        </p:nvSpPr>
        <p:spPr>
          <a:xfrm>
            <a:off x="5791200" y="1536633"/>
            <a:ext cx="5791200" cy="4711500"/>
          </a:xfrm>
          <a:prstGeom prst="rect">
            <a:avLst/>
          </a:prstGeom>
        </p:spPr>
        <p:txBody>
          <a:bodyPr spcFirstLastPara="1" wrap="square" lIns="0" tIns="0" rIns="0" bIns="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150" name="Google Shape;150;g384d11a866f_0_187"/>
          <p:cNvSpPr txBox="1">
            <a:spLocks noGrp="1"/>
          </p:cNvSpPr>
          <p:nvPr>
            <p:ph type="title"/>
          </p:nvPr>
        </p:nvSpPr>
        <p:spPr>
          <a:xfrm>
            <a:off x="609600" y="609600"/>
            <a:ext cx="10972800" cy="9435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pos="3648">
          <p15:clr>
            <a:srgbClr val="E46962"/>
          </p15:clr>
        </p15:guide>
        <p15:guide id="4" pos="4032">
          <p15:clr>
            <a:srgbClr val="E46962"/>
          </p15:clr>
        </p15:guide>
        <p15:guide id="5" orient="horz" pos="384">
          <p15:clr>
            <a:srgbClr val="E46962"/>
          </p15:clr>
        </p15:guide>
        <p15:guide id="6" orient="horz" pos="3936">
          <p15:clr>
            <a:srgbClr val="E46962"/>
          </p15:clr>
        </p15:guide>
        <p15:guide id="7" pos="7296">
          <p15:clr>
            <a:srgbClr val="E46962"/>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Main point or Quote">
  <p:cSld name="MAIN_POINT_1">
    <p:bg>
      <p:bgPr>
        <a:blipFill>
          <a:blip r:embed="rId2">
            <a:alphaModFix/>
          </a:blip>
          <a:stretch>
            <a:fillRect/>
          </a:stretch>
        </a:blipFill>
        <a:effectLst/>
      </p:bgPr>
    </p:bg>
    <p:spTree>
      <p:nvGrpSpPr>
        <p:cNvPr id="1" name="Shape 151"/>
        <p:cNvGrpSpPr/>
        <p:nvPr/>
      </p:nvGrpSpPr>
      <p:grpSpPr>
        <a:xfrm>
          <a:off x="0" y="0"/>
          <a:ext cx="0" cy="0"/>
          <a:chOff x="0" y="0"/>
          <a:chExt cx="0" cy="0"/>
        </a:xfrm>
      </p:grpSpPr>
      <p:sp>
        <p:nvSpPr>
          <p:cNvPr id="152" name="Google Shape;152;g384d11a866f_0_19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53" name="Google Shape;153;g384d11a866f_0_192"/>
          <p:cNvSpPr txBox="1">
            <a:spLocks noGrp="1"/>
          </p:cNvSpPr>
          <p:nvPr>
            <p:ph type="subTitle" idx="1"/>
          </p:nvPr>
        </p:nvSpPr>
        <p:spPr>
          <a:xfrm>
            <a:off x="609600" y="2348300"/>
            <a:ext cx="8388300" cy="2192400"/>
          </a:xfrm>
          <a:prstGeom prst="rect">
            <a:avLst/>
          </a:prstGeom>
          <a:solidFill>
            <a:schemeClr val="lt1"/>
          </a:solidFill>
          <a:effectLst>
            <a:outerShdw blurRad="285750" algn="bl" rotWithShape="0">
              <a:srgbClr val="000000">
                <a:alpha val="30000"/>
              </a:srgbClr>
            </a:outerShdw>
          </a:effectLst>
        </p:spPr>
        <p:txBody>
          <a:bodyPr spcFirstLastPara="1" wrap="square" lIns="121900" tIns="121900" rIns="121900" bIns="121900" anchor="ctr" anchorCtr="0">
            <a:noAutofit/>
          </a:bodyPr>
          <a:lstStyle>
            <a:lvl1pPr lvl="0">
              <a:spcBef>
                <a:spcPts val="0"/>
              </a:spcBef>
              <a:spcAft>
                <a:spcPts val="0"/>
              </a:spcAft>
              <a:buClr>
                <a:srgbClr val="344769"/>
              </a:buClr>
              <a:buSzPts val="3200"/>
              <a:buFont typeface="Open Sans SemiBold"/>
              <a:buNone/>
              <a:defRPr sz="3200">
                <a:solidFill>
                  <a:srgbClr val="344769"/>
                </a:solidFill>
                <a:latin typeface="Open Sans SemiBold"/>
                <a:ea typeface="Open Sans SemiBold"/>
                <a:cs typeface="Open Sans SemiBold"/>
                <a:sym typeface="Open Sans SemiBold"/>
              </a:defRPr>
            </a:lvl1pPr>
            <a:lvl2pPr lvl="1">
              <a:spcBef>
                <a:spcPts val="0"/>
              </a:spcBef>
              <a:spcAft>
                <a:spcPts val="0"/>
              </a:spcAft>
              <a:buSzPts val="3200"/>
              <a:buNone/>
              <a:defRPr sz="3200" b="1"/>
            </a:lvl2pPr>
            <a:lvl3pPr lvl="2">
              <a:spcBef>
                <a:spcPts val="0"/>
              </a:spcBef>
              <a:spcAft>
                <a:spcPts val="0"/>
              </a:spcAft>
              <a:buSzPts val="3200"/>
              <a:buNone/>
              <a:defRPr sz="3200" b="1"/>
            </a:lvl3pPr>
            <a:lvl4pPr lvl="3">
              <a:spcBef>
                <a:spcPts val="0"/>
              </a:spcBef>
              <a:spcAft>
                <a:spcPts val="0"/>
              </a:spcAft>
              <a:buSzPts val="3200"/>
              <a:buNone/>
              <a:defRPr sz="3200" b="1"/>
            </a:lvl4pPr>
            <a:lvl5pPr lvl="4">
              <a:spcBef>
                <a:spcPts val="0"/>
              </a:spcBef>
              <a:spcAft>
                <a:spcPts val="0"/>
              </a:spcAft>
              <a:buSzPts val="3200"/>
              <a:buNone/>
              <a:defRPr sz="3200" b="1"/>
            </a:lvl5pPr>
            <a:lvl6pPr lvl="5">
              <a:spcBef>
                <a:spcPts val="0"/>
              </a:spcBef>
              <a:spcAft>
                <a:spcPts val="0"/>
              </a:spcAft>
              <a:buSzPts val="3200"/>
              <a:buNone/>
              <a:defRPr sz="3200" b="1"/>
            </a:lvl6pPr>
            <a:lvl7pPr lvl="6">
              <a:spcBef>
                <a:spcPts val="0"/>
              </a:spcBef>
              <a:spcAft>
                <a:spcPts val="0"/>
              </a:spcAft>
              <a:buSzPts val="3200"/>
              <a:buNone/>
              <a:defRPr sz="3200" b="1"/>
            </a:lvl7pPr>
            <a:lvl8pPr lvl="7">
              <a:spcBef>
                <a:spcPts val="0"/>
              </a:spcBef>
              <a:spcAft>
                <a:spcPts val="0"/>
              </a:spcAft>
              <a:buSzPts val="3200"/>
              <a:buNone/>
              <a:defRPr sz="3200" b="1"/>
            </a:lvl8pPr>
            <a:lvl9pPr lvl="8">
              <a:spcBef>
                <a:spcPts val="0"/>
              </a:spcBef>
              <a:spcAft>
                <a:spcPts val="0"/>
              </a:spcAft>
              <a:buSzPts val="3200"/>
              <a:buNone/>
              <a:defRPr sz="3200" b="1"/>
            </a:lvl9pPr>
          </a:lstStyle>
          <a:p>
            <a:endParaRPr/>
          </a:p>
        </p:txBody>
      </p:sp>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orient="horz" pos="384">
          <p15:clr>
            <a:srgbClr val="E46962"/>
          </p15:clr>
        </p15:guide>
        <p15:guide id="4" orient="horz" pos="3936">
          <p15:clr>
            <a:srgbClr val="E46962"/>
          </p15:clr>
        </p15:guide>
        <p15:guide id="5" pos="384">
          <p15:clr>
            <a:srgbClr val="E46962"/>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or Quote Teal">
  <p:cSld name="MAIN_POINT_1_1">
    <p:bg>
      <p:bgPr>
        <a:blipFill>
          <a:blip r:embed="rId2">
            <a:alphaModFix/>
          </a:blip>
          <a:stretch>
            <a:fillRect/>
          </a:stretch>
        </a:blipFill>
        <a:effectLst/>
      </p:bgPr>
    </p:bg>
    <p:spTree>
      <p:nvGrpSpPr>
        <p:cNvPr id="1" name="Shape 154"/>
        <p:cNvGrpSpPr/>
        <p:nvPr/>
      </p:nvGrpSpPr>
      <p:grpSpPr>
        <a:xfrm>
          <a:off x="0" y="0"/>
          <a:ext cx="0" cy="0"/>
          <a:chOff x="0" y="0"/>
          <a:chExt cx="0" cy="0"/>
        </a:xfrm>
      </p:grpSpPr>
      <p:sp>
        <p:nvSpPr>
          <p:cNvPr id="155" name="Google Shape;155;g384d11a866f_0_195"/>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56" name="Google Shape;156;g384d11a866f_0_195"/>
          <p:cNvSpPr txBox="1">
            <a:spLocks noGrp="1"/>
          </p:cNvSpPr>
          <p:nvPr>
            <p:ph type="subTitle" idx="1"/>
          </p:nvPr>
        </p:nvSpPr>
        <p:spPr>
          <a:xfrm>
            <a:off x="609600" y="2348300"/>
            <a:ext cx="8388300" cy="2192400"/>
          </a:xfrm>
          <a:prstGeom prst="rect">
            <a:avLst/>
          </a:prstGeom>
          <a:solidFill>
            <a:schemeClr val="lt1"/>
          </a:solidFill>
          <a:effectLst>
            <a:outerShdw blurRad="285750" algn="bl" rotWithShape="0">
              <a:srgbClr val="000000">
                <a:alpha val="30000"/>
              </a:srgbClr>
            </a:outerShdw>
          </a:effectLst>
        </p:spPr>
        <p:txBody>
          <a:bodyPr spcFirstLastPara="1" wrap="square" lIns="121900" tIns="121900" rIns="121900" bIns="121900" anchor="ctr" anchorCtr="0">
            <a:spAutoFit/>
          </a:bodyPr>
          <a:lstStyle>
            <a:lvl1pPr lvl="0">
              <a:spcBef>
                <a:spcPts val="0"/>
              </a:spcBef>
              <a:spcAft>
                <a:spcPts val="0"/>
              </a:spcAft>
              <a:buClr>
                <a:srgbClr val="297384"/>
              </a:buClr>
              <a:buSzPts val="3200"/>
              <a:buFont typeface="Open Sans SemiBold"/>
              <a:buNone/>
              <a:defRPr sz="3200">
                <a:solidFill>
                  <a:srgbClr val="297384"/>
                </a:solidFill>
                <a:latin typeface="Open Sans SemiBold"/>
                <a:ea typeface="Open Sans SemiBold"/>
                <a:cs typeface="Open Sans SemiBold"/>
                <a:sym typeface="Open Sans SemiBold"/>
              </a:defRPr>
            </a:lvl1pPr>
            <a:lvl2pPr lvl="1">
              <a:spcBef>
                <a:spcPts val="0"/>
              </a:spcBef>
              <a:spcAft>
                <a:spcPts val="0"/>
              </a:spcAft>
              <a:buSzPts val="3200"/>
              <a:buNone/>
              <a:defRPr sz="3200" b="1"/>
            </a:lvl2pPr>
            <a:lvl3pPr lvl="2">
              <a:spcBef>
                <a:spcPts val="0"/>
              </a:spcBef>
              <a:spcAft>
                <a:spcPts val="0"/>
              </a:spcAft>
              <a:buSzPts val="3200"/>
              <a:buNone/>
              <a:defRPr sz="3200" b="1"/>
            </a:lvl3pPr>
            <a:lvl4pPr lvl="3">
              <a:spcBef>
                <a:spcPts val="0"/>
              </a:spcBef>
              <a:spcAft>
                <a:spcPts val="0"/>
              </a:spcAft>
              <a:buSzPts val="3200"/>
              <a:buNone/>
              <a:defRPr sz="3200" b="1"/>
            </a:lvl4pPr>
            <a:lvl5pPr lvl="4">
              <a:spcBef>
                <a:spcPts val="0"/>
              </a:spcBef>
              <a:spcAft>
                <a:spcPts val="0"/>
              </a:spcAft>
              <a:buSzPts val="3200"/>
              <a:buNone/>
              <a:defRPr sz="3200" b="1"/>
            </a:lvl5pPr>
            <a:lvl6pPr lvl="5">
              <a:spcBef>
                <a:spcPts val="0"/>
              </a:spcBef>
              <a:spcAft>
                <a:spcPts val="0"/>
              </a:spcAft>
              <a:buSzPts val="3200"/>
              <a:buNone/>
              <a:defRPr sz="3200" b="1"/>
            </a:lvl6pPr>
            <a:lvl7pPr lvl="6">
              <a:spcBef>
                <a:spcPts val="0"/>
              </a:spcBef>
              <a:spcAft>
                <a:spcPts val="0"/>
              </a:spcAft>
              <a:buSzPts val="3200"/>
              <a:buNone/>
              <a:defRPr sz="3200" b="1"/>
            </a:lvl7pPr>
            <a:lvl8pPr lvl="7">
              <a:spcBef>
                <a:spcPts val="0"/>
              </a:spcBef>
              <a:spcAft>
                <a:spcPts val="0"/>
              </a:spcAft>
              <a:buSzPts val="3200"/>
              <a:buNone/>
              <a:defRPr sz="3200" b="1"/>
            </a:lvl8pPr>
            <a:lvl9pPr lvl="8">
              <a:spcBef>
                <a:spcPts val="0"/>
              </a:spcBef>
              <a:spcAft>
                <a:spcPts val="0"/>
              </a:spcAft>
              <a:buSzPts val="3200"/>
              <a:buNone/>
              <a:defRPr sz="3200" b="1"/>
            </a:lvl9pPr>
          </a:lstStyle>
          <a:p>
            <a:endParaRPr/>
          </a:p>
        </p:txBody>
      </p:sp>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orient="horz" pos="384">
          <p15:clr>
            <a:srgbClr val="E46962"/>
          </p15:clr>
        </p15:guide>
        <p15:guide id="4" orient="horz" pos="3936">
          <p15:clr>
            <a:srgbClr val="E46962"/>
          </p15:clr>
        </p15:guide>
        <p15:guide id="5" pos="384">
          <p15:clr>
            <a:srgbClr val="E46962"/>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6"/>
        <p:cNvGrpSpPr/>
        <p:nvPr/>
      </p:nvGrpSpPr>
      <p:grpSpPr>
        <a:xfrm>
          <a:off x="0" y="0"/>
          <a:ext cx="0" cy="0"/>
          <a:chOff x="0" y="0"/>
          <a:chExt cx="0" cy="0"/>
        </a:xfrm>
      </p:grpSpPr>
      <p:cxnSp>
        <p:nvCxnSpPr>
          <p:cNvPr id="17" name="Google Shape;17;p16"/>
          <p:cNvCxnSpPr/>
          <p:nvPr/>
        </p:nvCxnSpPr>
        <p:spPr>
          <a:xfrm>
            <a:off x="3997843" y="2721935"/>
            <a:ext cx="0" cy="1414131"/>
          </a:xfrm>
          <a:prstGeom prst="straightConnector1">
            <a:avLst/>
          </a:prstGeom>
          <a:noFill/>
          <a:ln w="9525" cap="flat" cmpd="sng">
            <a:solidFill>
              <a:srgbClr val="A5A5A5"/>
            </a:solidFill>
            <a:prstDash val="solid"/>
            <a:miter lim="800000"/>
            <a:headEnd type="none" w="sm" len="sm"/>
            <a:tailEnd type="none" w="sm" len="sm"/>
          </a:ln>
        </p:spPr>
      </p:cxnSp>
      <p:sp>
        <p:nvSpPr>
          <p:cNvPr id="18" name="Google Shape;18;p16"/>
          <p:cNvSpPr txBox="1">
            <a:spLocks noGrp="1"/>
          </p:cNvSpPr>
          <p:nvPr>
            <p:ph type="body" idx="1"/>
          </p:nvPr>
        </p:nvSpPr>
        <p:spPr>
          <a:xfrm>
            <a:off x="4431445" y="2944905"/>
            <a:ext cx="7090687" cy="51032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3500"/>
              <a:buFont typeface="Arial"/>
              <a:buNone/>
              <a:defRPr sz="35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19" name="Google Shape;19;p16"/>
          <p:cNvSpPr txBox="1">
            <a:spLocks noGrp="1"/>
          </p:cNvSpPr>
          <p:nvPr>
            <p:ph type="body" idx="2"/>
          </p:nvPr>
        </p:nvSpPr>
        <p:spPr>
          <a:xfrm>
            <a:off x="4431445" y="3455232"/>
            <a:ext cx="7090679" cy="45144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23BDC1"/>
              </a:buClr>
              <a:buSzPts val="2400"/>
              <a:buFont typeface="Arial"/>
              <a:buNone/>
              <a:defRPr sz="2400" b="0" i="0" u="none" strike="noStrike" cap="none">
                <a:solidFill>
                  <a:srgbClr val="23BDC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pic>
        <p:nvPicPr>
          <p:cNvPr id="20" name="Google Shape;20;p16" descr="Logo&#10;&#10;Description automatically generated"/>
          <p:cNvPicPr preferRelativeResize="0"/>
          <p:nvPr/>
        </p:nvPicPr>
        <p:blipFill rotWithShape="1">
          <a:blip r:embed="rId2">
            <a:alphaModFix/>
          </a:blip>
          <a:srcRect/>
          <a:stretch/>
        </p:blipFill>
        <p:spPr>
          <a:xfrm>
            <a:off x="332073" y="2761691"/>
            <a:ext cx="3579992" cy="1328565"/>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alt.">
  <p:cSld name="SECTION_TITLE_AND_DESCRIPTION_1">
    <p:bg>
      <p:bgPr>
        <a:blipFill>
          <a:blip r:embed="rId2">
            <a:alphaModFix/>
          </a:blip>
          <a:stretch>
            <a:fillRect/>
          </a:stretch>
        </a:blipFill>
        <a:effectLst/>
      </p:bgPr>
    </p:bg>
    <p:spTree>
      <p:nvGrpSpPr>
        <p:cNvPr id="1" name="Shape 157"/>
        <p:cNvGrpSpPr/>
        <p:nvPr/>
      </p:nvGrpSpPr>
      <p:grpSpPr>
        <a:xfrm>
          <a:off x="0" y="0"/>
          <a:ext cx="0" cy="0"/>
          <a:chOff x="0" y="0"/>
          <a:chExt cx="0" cy="0"/>
        </a:xfrm>
      </p:grpSpPr>
      <p:sp>
        <p:nvSpPr>
          <p:cNvPr id="158" name="Google Shape;158;g384d11a866f_0_198"/>
          <p:cNvSpPr/>
          <p:nvPr/>
        </p:nvSpPr>
        <p:spPr>
          <a:xfrm>
            <a:off x="6096000" y="-167"/>
            <a:ext cx="6096000" cy="68580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9" name="Google Shape;159;g384d11a866f_0_198"/>
          <p:cNvSpPr txBox="1">
            <a:spLocks noGrp="1"/>
          </p:cNvSpPr>
          <p:nvPr>
            <p:ph type="title"/>
          </p:nvPr>
        </p:nvSpPr>
        <p:spPr>
          <a:xfrm>
            <a:off x="631600" y="609600"/>
            <a:ext cx="5115900" cy="3011100"/>
          </a:xfrm>
          <a:prstGeom prst="rect">
            <a:avLst/>
          </a:prstGeom>
        </p:spPr>
        <p:txBody>
          <a:bodyPr spcFirstLastPara="1" wrap="square" lIns="0" tIns="0" rIns="0" bIns="0" anchor="b" anchorCtr="0">
            <a:normAutofit/>
          </a:bodyPr>
          <a:lstStyle>
            <a:lvl1pPr lvl="0">
              <a:lnSpc>
                <a:spcPct val="80000"/>
              </a:lnSpc>
              <a:spcBef>
                <a:spcPts val="0"/>
              </a:spcBef>
              <a:spcAft>
                <a:spcPts val="0"/>
              </a:spcAft>
              <a:buClr>
                <a:schemeClr val="lt1"/>
              </a:buClr>
              <a:buSzPts val="5600"/>
              <a:buNone/>
              <a:defRPr sz="5600">
                <a:solidFill>
                  <a:schemeClr val="lt1"/>
                </a:solidFill>
              </a:defRPr>
            </a:lvl1pPr>
            <a:lvl2pPr lvl="1">
              <a:spcBef>
                <a:spcPts val="0"/>
              </a:spcBef>
              <a:spcAft>
                <a:spcPts val="0"/>
              </a:spcAft>
              <a:buClr>
                <a:schemeClr val="lt1"/>
              </a:buClr>
              <a:buSzPts val="5600"/>
              <a:buNone/>
              <a:defRPr sz="5600">
                <a:solidFill>
                  <a:schemeClr val="lt1"/>
                </a:solidFill>
              </a:defRPr>
            </a:lvl2pPr>
            <a:lvl3pPr lvl="2">
              <a:spcBef>
                <a:spcPts val="0"/>
              </a:spcBef>
              <a:spcAft>
                <a:spcPts val="0"/>
              </a:spcAft>
              <a:buClr>
                <a:schemeClr val="lt1"/>
              </a:buClr>
              <a:buSzPts val="5600"/>
              <a:buNone/>
              <a:defRPr sz="5600">
                <a:solidFill>
                  <a:schemeClr val="lt1"/>
                </a:solidFill>
              </a:defRPr>
            </a:lvl3pPr>
            <a:lvl4pPr lvl="3">
              <a:spcBef>
                <a:spcPts val="0"/>
              </a:spcBef>
              <a:spcAft>
                <a:spcPts val="0"/>
              </a:spcAft>
              <a:buClr>
                <a:schemeClr val="lt1"/>
              </a:buClr>
              <a:buSzPts val="5600"/>
              <a:buNone/>
              <a:defRPr sz="5600">
                <a:solidFill>
                  <a:schemeClr val="lt1"/>
                </a:solidFill>
              </a:defRPr>
            </a:lvl4pPr>
            <a:lvl5pPr lvl="4">
              <a:spcBef>
                <a:spcPts val="0"/>
              </a:spcBef>
              <a:spcAft>
                <a:spcPts val="0"/>
              </a:spcAft>
              <a:buClr>
                <a:schemeClr val="lt1"/>
              </a:buClr>
              <a:buSzPts val="5600"/>
              <a:buNone/>
              <a:defRPr sz="5600">
                <a:solidFill>
                  <a:schemeClr val="lt1"/>
                </a:solidFill>
              </a:defRPr>
            </a:lvl5pPr>
            <a:lvl6pPr lvl="5">
              <a:spcBef>
                <a:spcPts val="0"/>
              </a:spcBef>
              <a:spcAft>
                <a:spcPts val="0"/>
              </a:spcAft>
              <a:buClr>
                <a:schemeClr val="lt1"/>
              </a:buClr>
              <a:buSzPts val="5600"/>
              <a:buNone/>
              <a:defRPr sz="5600">
                <a:solidFill>
                  <a:schemeClr val="lt1"/>
                </a:solidFill>
              </a:defRPr>
            </a:lvl6pPr>
            <a:lvl7pPr lvl="6">
              <a:spcBef>
                <a:spcPts val="0"/>
              </a:spcBef>
              <a:spcAft>
                <a:spcPts val="0"/>
              </a:spcAft>
              <a:buClr>
                <a:schemeClr val="lt1"/>
              </a:buClr>
              <a:buSzPts val="5600"/>
              <a:buNone/>
              <a:defRPr sz="5600">
                <a:solidFill>
                  <a:schemeClr val="lt1"/>
                </a:solidFill>
              </a:defRPr>
            </a:lvl7pPr>
            <a:lvl8pPr lvl="7">
              <a:spcBef>
                <a:spcPts val="0"/>
              </a:spcBef>
              <a:spcAft>
                <a:spcPts val="0"/>
              </a:spcAft>
              <a:buClr>
                <a:schemeClr val="lt1"/>
              </a:buClr>
              <a:buSzPts val="5600"/>
              <a:buNone/>
              <a:defRPr sz="5600">
                <a:solidFill>
                  <a:schemeClr val="lt1"/>
                </a:solidFill>
              </a:defRPr>
            </a:lvl8pPr>
            <a:lvl9pPr lvl="8">
              <a:spcBef>
                <a:spcPts val="0"/>
              </a:spcBef>
              <a:spcAft>
                <a:spcPts val="0"/>
              </a:spcAft>
              <a:buClr>
                <a:schemeClr val="lt1"/>
              </a:buClr>
              <a:buSzPts val="5600"/>
              <a:buNone/>
              <a:defRPr sz="5600">
                <a:solidFill>
                  <a:schemeClr val="lt1"/>
                </a:solidFill>
              </a:defRPr>
            </a:lvl9pPr>
          </a:lstStyle>
          <a:p>
            <a:endParaRPr/>
          </a:p>
        </p:txBody>
      </p:sp>
      <p:sp>
        <p:nvSpPr>
          <p:cNvPr id="160" name="Google Shape;160;g384d11a866f_0_198"/>
          <p:cNvSpPr txBox="1">
            <a:spLocks noGrp="1"/>
          </p:cNvSpPr>
          <p:nvPr>
            <p:ph type="subTitle" idx="1"/>
          </p:nvPr>
        </p:nvSpPr>
        <p:spPr>
          <a:xfrm>
            <a:off x="631600" y="3724367"/>
            <a:ext cx="5115900" cy="2523900"/>
          </a:xfrm>
          <a:prstGeom prst="rect">
            <a:avLst/>
          </a:prstGeom>
        </p:spPr>
        <p:txBody>
          <a:bodyPr spcFirstLastPara="1" wrap="square" lIns="0" tIns="0" rIns="0" bIns="0" anchor="t" anchorCtr="0">
            <a:normAutofit/>
          </a:bodyPr>
          <a:lstStyle>
            <a:lvl1pPr lvl="0">
              <a:lnSpc>
                <a:spcPct val="100000"/>
              </a:lnSpc>
              <a:spcBef>
                <a:spcPts val="0"/>
              </a:spcBef>
              <a:spcAft>
                <a:spcPts val="0"/>
              </a:spcAft>
              <a:buClr>
                <a:schemeClr val="lt1"/>
              </a:buClr>
              <a:buSzPts val="2800"/>
              <a:buNone/>
              <a:defRPr sz="2800">
                <a:solidFill>
                  <a:schemeClr val="lt1"/>
                </a:solidFill>
              </a:defRPr>
            </a:lvl1pPr>
            <a:lvl2pPr lvl="1">
              <a:lnSpc>
                <a:spcPct val="100000"/>
              </a:lnSpc>
              <a:spcBef>
                <a:spcPts val="0"/>
              </a:spcBef>
              <a:spcAft>
                <a:spcPts val="0"/>
              </a:spcAft>
              <a:buClr>
                <a:schemeClr val="lt1"/>
              </a:buClr>
              <a:buSzPts val="2800"/>
              <a:buNone/>
              <a:defRPr sz="2800">
                <a:solidFill>
                  <a:schemeClr val="lt1"/>
                </a:solidFill>
              </a:defRPr>
            </a:lvl2pPr>
            <a:lvl3pPr lvl="2">
              <a:lnSpc>
                <a:spcPct val="100000"/>
              </a:lnSpc>
              <a:spcBef>
                <a:spcPts val="0"/>
              </a:spcBef>
              <a:spcAft>
                <a:spcPts val="0"/>
              </a:spcAft>
              <a:buClr>
                <a:schemeClr val="lt1"/>
              </a:buClr>
              <a:buSzPts val="2800"/>
              <a:buNone/>
              <a:defRPr sz="2800">
                <a:solidFill>
                  <a:schemeClr val="lt1"/>
                </a:solidFill>
              </a:defRPr>
            </a:lvl3pPr>
            <a:lvl4pPr lvl="3">
              <a:lnSpc>
                <a:spcPct val="100000"/>
              </a:lnSpc>
              <a:spcBef>
                <a:spcPts val="0"/>
              </a:spcBef>
              <a:spcAft>
                <a:spcPts val="0"/>
              </a:spcAft>
              <a:buClr>
                <a:schemeClr val="lt1"/>
              </a:buClr>
              <a:buSzPts val="2800"/>
              <a:buNone/>
              <a:defRPr sz="2800">
                <a:solidFill>
                  <a:schemeClr val="lt1"/>
                </a:solidFill>
              </a:defRPr>
            </a:lvl4pPr>
            <a:lvl5pPr lvl="4">
              <a:lnSpc>
                <a:spcPct val="100000"/>
              </a:lnSpc>
              <a:spcBef>
                <a:spcPts val="0"/>
              </a:spcBef>
              <a:spcAft>
                <a:spcPts val="0"/>
              </a:spcAft>
              <a:buClr>
                <a:schemeClr val="lt1"/>
              </a:buClr>
              <a:buSzPts val="2800"/>
              <a:buNone/>
              <a:defRPr sz="2800">
                <a:solidFill>
                  <a:schemeClr val="lt1"/>
                </a:solidFill>
              </a:defRPr>
            </a:lvl5pPr>
            <a:lvl6pPr lvl="5">
              <a:lnSpc>
                <a:spcPct val="100000"/>
              </a:lnSpc>
              <a:spcBef>
                <a:spcPts val="0"/>
              </a:spcBef>
              <a:spcAft>
                <a:spcPts val="0"/>
              </a:spcAft>
              <a:buClr>
                <a:schemeClr val="lt1"/>
              </a:buClr>
              <a:buSzPts val="2800"/>
              <a:buNone/>
              <a:defRPr sz="2800">
                <a:solidFill>
                  <a:schemeClr val="lt1"/>
                </a:solidFill>
              </a:defRPr>
            </a:lvl6pPr>
            <a:lvl7pPr lvl="6">
              <a:lnSpc>
                <a:spcPct val="100000"/>
              </a:lnSpc>
              <a:spcBef>
                <a:spcPts val="0"/>
              </a:spcBef>
              <a:spcAft>
                <a:spcPts val="0"/>
              </a:spcAft>
              <a:buClr>
                <a:schemeClr val="lt1"/>
              </a:buClr>
              <a:buSzPts val="2800"/>
              <a:buNone/>
              <a:defRPr sz="2800">
                <a:solidFill>
                  <a:schemeClr val="lt1"/>
                </a:solidFill>
              </a:defRPr>
            </a:lvl7pPr>
            <a:lvl8pPr lvl="7">
              <a:lnSpc>
                <a:spcPct val="100000"/>
              </a:lnSpc>
              <a:spcBef>
                <a:spcPts val="0"/>
              </a:spcBef>
              <a:spcAft>
                <a:spcPts val="0"/>
              </a:spcAft>
              <a:buClr>
                <a:schemeClr val="lt1"/>
              </a:buClr>
              <a:buSzPts val="2800"/>
              <a:buNone/>
              <a:defRPr sz="2800">
                <a:solidFill>
                  <a:schemeClr val="lt1"/>
                </a:solidFill>
              </a:defRPr>
            </a:lvl8pPr>
            <a:lvl9pPr lvl="8">
              <a:lnSpc>
                <a:spcPct val="100000"/>
              </a:lnSpc>
              <a:spcBef>
                <a:spcPts val="0"/>
              </a:spcBef>
              <a:spcAft>
                <a:spcPts val="0"/>
              </a:spcAft>
              <a:buClr>
                <a:schemeClr val="lt1"/>
              </a:buClr>
              <a:buSzPts val="2800"/>
              <a:buNone/>
              <a:defRPr sz="2800">
                <a:solidFill>
                  <a:schemeClr val="lt1"/>
                </a:solidFill>
              </a:defRPr>
            </a:lvl9pPr>
          </a:lstStyle>
          <a:p>
            <a:endParaRPr/>
          </a:p>
        </p:txBody>
      </p:sp>
      <p:sp>
        <p:nvSpPr>
          <p:cNvPr id="161" name="Google Shape;161;g384d11a866f_0_198"/>
          <p:cNvSpPr txBox="1">
            <a:spLocks noGrp="1"/>
          </p:cNvSpPr>
          <p:nvPr>
            <p:ph type="body" idx="2"/>
          </p:nvPr>
        </p:nvSpPr>
        <p:spPr>
          <a:xfrm>
            <a:off x="6454733" y="609600"/>
            <a:ext cx="5115900" cy="5607900"/>
          </a:xfrm>
          <a:prstGeom prst="rect">
            <a:avLst/>
          </a:prstGeom>
        </p:spPr>
        <p:txBody>
          <a:bodyPr spcFirstLastPara="1" wrap="square" lIns="0" tIns="0" rIns="0" bIns="0" anchor="ctr" anchorCtr="0">
            <a:normAutofit/>
          </a:bodyPr>
          <a:lstStyle>
            <a:lvl1pPr marL="457200" lvl="0" indent="-361950">
              <a:spcBef>
                <a:spcPts val="0"/>
              </a:spcBef>
              <a:spcAft>
                <a:spcPts val="0"/>
              </a:spcAft>
              <a:buSzPts val="2100"/>
              <a:buChar char="●"/>
              <a:defRPr/>
            </a:lvl1pPr>
            <a:lvl2pPr marL="914400" lvl="1" indent="-349250">
              <a:spcBef>
                <a:spcPts val="0"/>
              </a:spcBef>
              <a:spcAft>
                <a:spcPts val="0"/>
              </a:spcAft>
              <a:buSzPts val="19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
        <p:nvSpPr>
          <p:cNvPr id="162" name="Google Shape;162;g384d11a866f_0_198"/>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63"/>
        <p:cNvGrpSpPr/>
        <p:nvPr/>
      </p:nvGrpSpPr>
      <p:grpSpPr>
        <a:xfrm>
          <a:off x="0" y="0"/>
          <a:ext cx="0" cy="0"/>
          <a:chOff x="0" y="0"/>
          <a:chExt cx="0" cy="0"/>
        </a:xfrm>
      </p:grpSpPr>
      <p:sp>
        <p:nvSpPr>
          <p:cNvPr id="164" name="Google Shape;164;g384d11a866f_0_204"/>
          <p:cNvSpPr txBox="1">
            <a:spLocks noGrp="1"/>
          </p:cNvSpPr>
          <p:nvPr>
            <p:ph type="body" idx="1"/>
          </p:nvPr>
        </p:nvSpPr>
        <p:spPr>
          <a:xfrm>
            <a:off x="609600" y="5132367"/>
            <a:ext cx="10972800" cy="1116000"/>
          </a:xfrm>
          <a:prstGeom prst="rect">
            <a:avLst/>
          </a:prstGeom>
        </p:spPr>
        <p:txBody>
          <a:bodyPr spcFirstLastPara="1" wrap="square" lIns="0" tIns="0" rIns="0" bIns="0" anchor="b" anchorCtr="0">
            <a:normAutofit/>
          </a:bodyPr>
          <a:lstStyle>
            <a:lvl1pPr marL="457200" lvl="0" indent="-228600">
              <a:lnSpc>
                <a:spcPct val="100000"/>
              </a:lnSpc>
              <a:spcBef>
                <a:spcPts val="0"/>
              </a:spcBef>
              <a:spcAft>
                <a:spcPts val="0"/>
              </a:spcAft>
              <a:buClr>
                <a:srgbClr val="344769"/>
              </a:buClr>
              <a:buSzPts val="2100"/>
              <a:buNone/>
              <a:defRPr i="1">
                <a:solidFill>
                  <a:srgbClr val="344769"/>
                </a:solidFill>
              </a:defRPr>
            </a:lvl1pPr>
          </a:lstStyle>
          <a:p>
            <a:endParaRPr/>
          </a:p>
        </p:txBody>
      </p:sp>
      <p:sp>
        <p:nvSpPr>
          <p:cNvPr id="165" name="Google Shape;165;g384d11a866f_0_20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166"/>
        <p:cNvGrpSpPr/>
        <p:nvPr/>
      </p:nvGrpSpPr>
      <p:grpSpPr>
        <a:xfrm>
          <a:off x="0" y="0"/>
          <a:ext cx="0" cy="0"/>
          <a:chOff x="0" y="0"/>
          <a:chExt cx="0" cy="0"/>
        </a:xfrm>
      </p:grpSpPr>
      <p:sp>
        <p:nvSpPr>
          <p:cNvPr id="167" name="Google Shape;167;g384d11a866f_0_207"/>
          <p:cNvSpPr/>
          <p:nvPr/>
        </p:nvSpPr>
        <p:spPr>
          <a:xfrm>
            <a:off x="626300" y="609600"/>
            <a:ext cx="10956000" cy="5607900"/>
          </a:xfrm>
          <a:prstGeom prst="rect">
            <a:avLst/>
          </a:prstGeom>
          <a:solidFill>
            <a:schemeClr val="lt1"/>
          </a:solidFill>
          <a:ln>
            <a:noFill/>
          </a:ln>
          <a:effectLst>
            <a:outerShdw blurRad="285750" algn="bl" rotWithShape="0">
              <a:srgbClr val="000000">
                <a:alpha val="30000"/>
              </a:srgbClr>
            </a:outerShdw>
          </a:effectLst>
        </p:spPr>
        <p:txBody>
          <a:bodyPr spcFirstLastPara="1" wrap="square" lIns="121900" tIns="121900" rIns="121900" bIns="121900" anchor="ctr" anchorCtr="0">
            <a:noAutofit/>
          </a:bodyPr>
          <a:lstStyle/>
          <a:p>
            <a:pPr marL="0" marR="0" lvl="0" indent="0" algn="ctr" rtl="0">
              <a:lnSpc>
                <a:spcPct val="100000"/>
              </a:lnSpc>
              <a:spcBef>
                <a:spcPts val="0"/>
              </a:spcBef>
              <a:spcAft>
                <a:spcPts val="0"/>
              </a:spcAft>
              <a:buNone/>
            </a:pPr>
            <a:endParaRPr sz="1900"/>
          </a:p>
        </p:txBody>
      </p:sp>
      <p:sp>
        <p:nvSpPr>
          <p:cNvPr id="168" name="Google Shape;168;g384d11a866f_0_207"/>
          <p:cNvSpPr txBox="1">
            <a:spLocks noGrp="1"/>
          </p:cNvSpPr>
          <p:nvPr>
            <p:ph type="title" hasCustomPrompt="1"/>
          </p:nvPr>
        </p:nvSpPr>
        <p:spPr>
          <a:xfrm>
            <a:off x="1225100" y="1182333"/>
            <a:ext cx="9741900" cy="2618100"/>
          </a:xfrm>
          <a:prstGeom prst="rect">
            <a:avLst/>
          </a:prstGeom>
        </p:spPr>
        <p:txBody>
          <a:bodyPr spcFirstLastPara="1" wrap="square" lIns="0" tIns="0" rIns="0" bIns="0" anchor="b" anchorCtr="0">
            <a:norm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169" name="Google Shape;169;g384d11a866f_0_207"/>
          <p:cNvSpPr txBox="1">
            <a:spLocks noGrp="1"/>
          </p:cNvSpPr>
          <p:nvPr>
            <p:ph type="body" idx="1"/>
          </p:nvPr>
        </p:nvSpPr>
        <p:spPr>
          <a:xfrm>
            <a:off x="1225000" y="3910467"/>
            <a:ext cx="9741900" cy="1734300"/>
          </a:xfrm>
          <a:prstGeom prst="rect">
            <a:avLst/>
          </a:prstGeom>
        </p:spPr>
        <p:txBody>
          <a:bodyPr spcFirstLastPara="1" wrap="square" lIns="0" tIns="0" rIns="0" bIns="0" anchor="t" anchorCtr="0">
            <a:normAutofit/>
          </a:bodyPr>
          <a:lstStyle>
            <a:lvl1pPr marL="457200" lvl="0" indent="-361950" algn="ctr">
              <a:spcBef>
                <a:spcPts val="0"/>
              </a:spcBef>
              <a:spcAft>
                <a:spcPts val="0"/>
              </a:spcAft>
              <a:buSzPts val="2100"/>
              <a:buChar char="●"/>
              <a:defRPr/>
            </a:lvl1pPr>
            <a:lvl2pPr marL="914400" lvl="1" indent="-349250" algn="ctr">
              <a:spcBef>
                <a:spcPts val="0"/>
              </a:spcBef>
              <a:spcAft>
                <a:spcPts val="0"/>
              </a:spcAft>
              <a:buSzPts val="1900"/>
              <a:buChar char="○"/>
              <a:defRPr/>
            </a:lvl2pPr>
            <a:lvl3pPr marL="1371600" lvl="2" indent="-330200" algn="ctr">
              <a:spcBef>
                <a:spcPts val="0"/>
              </a:spcBef>
              <a:spcAft>
                <a:spcPts val="0"/>
              </a:spcAft>
              <a:buSzPts val="1600"/>
              <a:buChar char="■"/>
              <a:defRPr/>
            </a:lvl3pPr>
            <a:lvl4pPr marL="1828800" lvl="3" indent="-330200" algn="ctr">
              <a:spcBef>
                <a:spcPts val="0"/>
              </a:spcBef>
              <a:spcAft>
                <a:spcPts val="0"/>
              </a:spcAft>
              <a:buSzPts val="1600"/>
              <a:buChar char="●"/>
              <a:defRPr/>
            </a:lvl4pPr>
            <a:lvl5pPr marL="2286000" lvl="4" indent="-330200" algn="ctr">
              <a:spcBef>
                <a:spcPts val="0"/>
              </a:spcBef>
              <a:spcAft>
                <a:spcPts val="0"/>
              </a:spcAft>
              <a:buSzPts val="1600"/>
              <a:buChar char="○"/>
              <a:defRPr/>
            </a:lvl5pPr>
            <a:lvl6pPr marL="2743200" lvl="5" indent="-330200" algn="ctr">
              <a:spcBef>
                <a:spcPts val="0"/>
              </a:spcBef>
              <a:spcAft>
                <a:spcPts val="0"/>
              </a:spcAft>
              <a:buSzPts val="1600"/>
              <a:buChar char="■"/>
              <a:defRPr/>
            </a:lvl6pPr>
            <a:lvl7pPr marL="3200400" lvl="6" indent="-330200" algn="ctr">
              <a:spcBef>
                <a:spcPts val="0"/>
              </a:spcBef>
              <a:spcAft>
                <a:spcPts val="0"/>
              </a:spcAft>
              <a:buSzPts val="1600"/>
              <a:buChar char="●"/>
              <a:defRPr/>
            </a:lvl7pPr>
            <a:lvl8pPr marL="3657600" lvl="7" indent="-330200" algn="ctr">
              <a:spcBef>
                <a:spcPts val="0"/>
              </a:spcBef>
              <a:spcAft>
                <a:spcPts val="0"/>
              </a:spcAft>
              <a:buSzPts val="1600"/>
              <a:buChar char="○"/>
              <a:defRPr/>
            </a:lvl8pPr>
            <a:lvl9pPr marL="4114800" lvl="8" indent="-330200" algn="ctr">
              <a:spcBef>
                <a:spcPts val="0"/>
              </a:spcBef>
              <a:spcAft>
                <a:spcPts val="0"/>
              </a:spcAft>
              <a:buSzPts val="1600"/>
              <a:buChar char="■"/>
              <a:defRPr/>
            </a:lvl9pPr>
          </a:lstStyle>
          <a:p>
            <a:endParaRPr/>
          </a:p>
        </p:txBody>
      </p:sp>
      <p:sp>
        <p:nvSpPr>
          <p:cNvPr id="170" name="Google Shape;170;g384d11a866f_0_20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1"/>
        <p:cNvGrpSpPr/>
        <p:nvPr/>
      </p:nvGrpSpPr>
      <p:grpSpPr>
        <a:xfrm>
          <a:off x="0" y="0"/>
          <a:ext cx="0" cy="0"/>
          <a:chOff x="0" y="0"/>
          <a:chExt cx="0" cy="0"/>
        </a:xfrm>
      </p:grpSpPr>
      <p:sp>
        <p:nvSpPr>
          <p:cNvPr id="172" name="Google Shape;172;g384d11a866f_0_212"/>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 Vertical Accent">
  <p:cSld name="BLANK_1">
    <p:spTree>
      <p:nvGrpSpPr>
        <p:cNvPr id="1" name="Shape 173"/>
        <p:cNvGrpSpPr/>
        <p:nvPr/>
      </p:nvGrpSpPr>
      <p:grpSpPr>
        <a:xfrm>
          <a:off x="0" y="0"/>
          <a:ext cx="0" cy="0"/>
          <a:chOff x="0" y="0"/>
          <a:chExt cx="0" cy="0"/>
        </a:xfrm>
      </p:grpSpPr>
      <p:sp>
        <p:nvSpPr>
          <p:cNvPr id="174" name="Google Shape;174;g384d11a866f_0_214"/>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pic>
        <p:nvPicPr>
          <p:cNvPr id="175" name="Google Shape;175;g384d11a866f_0_214" title="OLC_AC25_SlidesAccent.png"/>
          <p:cNvPicPr preferRelativeResize="0"/>
          <p:nvPr/>
        </p:nvPicPr>
        <p:blipFill>
          <a:blip r:embed="rId2">
            <a:alphaModFix/>
          </a:blip>
          <a:stretch>
            <a:fillRect/>
          </a:stretch>
        </p:blipFill>
        <p:spPr>
          <a:xfrm rot="5400000">
            <a:off x="5486400" y="3429017"/>
            <a:ext cx="12192000" cy="40003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pos="7296">
          <p15:clr>
            <a:srgbClr val="E46962"/>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 Horizontal Accent">
  <p:cSld name="BLANK_1_1">
    <p:spTree>
      <p:nvGrpSpPr>
        <p:cNvPr id="1" name="Shape 176"/>
        <p:cNvGrpSpPr/>
        <p:nvPr/>
      </p:nvGrpSpPr>
      <p:grpSpPr>
        <a:xfrm>
          <a:off x="0" y="0"/>
          <a:ext cx="0" cy="0"/>
          <a:chOff x="0" y="0"/>
          <a:chExt cx="0" cy="0"/>
        </a:xfrm>
      </p:grpSpPr>
      <p:sp>
        <p:nvSpPr>
          <p:cNvPr id="177" name="Google Shape;177;g384d11a866f_0_217"/>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pic>
        <p:nvPicPr>
          <p:cNvPr id="178" name="Google Shape;178;g384d11a866f_0_217" title="OLC_AC25_SlidesAccent.png"/>
          <p:cNvPicPr preferRelativeResize="0"/>
          <p:nvPr/>
        </p:nvPicPr>
        <p:blipFill>
          <a:blip r:embed="rId2">
            <a:alphaModFix/>
          </a:blip>
          <a:stretch>
            <a:fillRect/>
          </a:stretch>
        </p:blipFill>
        <p:spPr>
          <a:xfrm>
            <a:off x="0" y="6048383"/>
            <a:ext cx="12192000" cy="40003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384">
          <p15:clr>
            <a:srgbClr val="E46962"/>
          </p15:clr>
        </p15:guide>
        <p15:guide id="2" orient="horz" pos="3936">
          <p15:clr>
            <a:srgbClr val="E46962"/>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 Dark Layers">
  <p:cSld name="BLANK_1_1_1_1">
    <p:bg>
      <p:bgPr>
        <a:blipFill>
          <a:blip r:embed="rId2">
            <a:alphaModFix/>
          </a:blip>
          <a:stretch>
            <a:fillRect/>
          </a:stretch>
        </a:blipFill>
        <a:effectLst/>
      </p:bgPr>
    </p:bg>
    <p:spTree>
      <p:nvGrpSpPr>
        <p:cNvPr id="1" name="Shape 179"/>
        <p:cNvGrpSpPr/>
        <p:nvPr/>
      </p:nvGrpSpPr>
      <p:grpSpPr>
        <a:xfrm>
          <a:off x="0" y="0"/>
          <a:ext cx="0" cy="0"/>
          <a:chOff x="0" y="0"/>
          <a:chExt cx="0" cy="0"/>
        </a:xfrm>
      </p:grpSpPr>
      <p:sp>
        <p:nvSpPr>
          <p:cNvPr id="180" name="Google Shape;180;g384d11a866f_0_220"/>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81" name="Google Shape;181;g384d11a866f_0_220"/>
          <p:cNvSpPr/>
          <p:nvPr/>
        </p:nvSpPr>
        <p:spPr>
          <a:xfrm>
            <a:off x="626300" y="609600"/>
            <a:ext cx="10956000" cy="5607900"/>
          </a:xfrm>
          <a:prstGeom prst="rect">
            <a:avLst/>
          </a:prstGeom>
          <a:solidFill>
            <a:schemeClr val="lt1"/>
          </a:solidFill>
          <a:ln>
            <a:noFill/>
          </a:ln>
          <a:effectLst>
            <a:outerShdw blurRad="285750" algn="bl" rotWithShape="0">
              <a:srgbClr val="000000">
                <a:alpha val="300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endParaRPr sz="1900">
              <a:latin typeface="Open Sans"/>
              <a:ea typeface="Open Sans"/>
              <a:cs typeface="Open Sans"/>
              <a:sym typeface="Open Sans"/>
            </a:endParaRPr>
          </a:p>
        </p:txBody>
      </p:sp>
    </p:spTree>
  </p:cSld>
  <p:clrMapOvr>
    <a:masterClrMapping/>
  </p:clrMapOvr>
  <p:extLst>
    <p:ext uri="{DCECCB84-F9BA-43D5-87BE-67443E8EF086}">
      <p15:sldGuideLst xmlns:p15="http://schemas.microsoft.com/office/powerpoint/2012/main">
        <p15:guide id="1" orient="horz" pos="384">
          <p15:clr>
            <a:srgbClr val="E46962"/>
          </p15:clr>
        </p15:guide>
        <p15:guide id="2" orient="horz" pos="3936">
          <p15:clr>
            <a:srgbClr val="E46962"/>
          </p15:clr>
        </p15:guide>
        <p15:guide id="3" pos="384">
          <p15:clr>
            <a:srgbClr val="E46962"/>
          </p15:clr>
        </p15:guide>
        <p15:guide id="4" pos="7296">
          <p15:clr>
            <a:srgbClr val="E46962"/>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on Dark Layers">
  <p:cSld name="BLANK_1_1_1_1_1">
    <p:bg>
      <p:bgPr>
        <a:blipFill>
          <a:blip r:embed="rId2">
            <a:alphaModFix/>
          </a:blip>
          <a:stretch>
            <a:fillRect/>
          </a:stretch>
        </a:blipFill>
        <a:effectLst/>
      </p:bgPr>
    </p:bg>
    <p:spTree>
      <p:nvGrpSpPr>
        <p:cNvPr id="1" name="Shape 182"/>
        <p:cNvGrpSpPr/>
        <p:nvPr/>
      </p:nvGrpSpPr>
      <p:grpSpPr>
        <a:xfrm>
          <a:off x="0" y="0"/>
          <a:ext cx="0" cy="0"/>
          <a:chOff x="0" y="0"/>
          <a:chExt cx="0" cy="0"/>
        </a:xfrm>
      </p:grpSpPr>
      <p:sp>
        <p:nvSpPr>
          <p:cNvPr id="183" name="Google Shape;183;g384d11a866f_0_223"/>
          <p:cNvSpPr txBox="1">
            <a:spLocks noGrp="1"/>
          </p:cNvSpPr>
          <p:nvPr>
            <p:ph type="sldNum" idx="12"/>
          </p:nvPr>
        </p:nvSpPr>
        <p:spPr>
          <a:xfrm>
            <a:off x="11296610" y="6217622"/>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
        <p:nvSpPr>
          <p:cNvPr id="184" name="Google Shape;184;g384d11a866f_0_223"/>
          <p:cNvSpPr/>
          <p:nvPr/>
        </p:nvSpPr>
        <p:spPr>
          <a:xfrm>
            <a:off x="626300" y="609600"/>
            <a:ext cx="10956000" cy="5607900"/>
          </a:xfrm>
          <a:prstGeom prst="rect">
            <a:avLst/>
          </a:prstGeom>
          <a:solidFill>
            <a:schemeClr val="lt1"/>
          </a:solidFill>
          <a:ln>
            <a:noFill/>
          </a:ln>
          <a:effectLst>
            <a:outerShdw blurRad="285750" algn="bl" rotWithShape="0">
              <a:srgbClr val="000000">
                <a:alpha val="30000"/>
              </a:srgbClr>
            </a:outerShdw>
          </a:effectLst>
        </p:spPr>
        <p:txBody>
          <a:bodyPr spcFirstLastPara="1" wrap="square" lIns="121900" tIns="121900" rIns="121900" bIns="121900" anchor="ctr" anchorCtr="0">
            <a:noAutofit/>
          </a:bodyPr>
          <a:lstStyle/>
          <a:p>
            <a:pPr marL="0" lvl="0" indent="0" algn="ctr" rtl="0">
              <a:spcBef>
                <a:spcPts val="0"/>
              </a:spcBef>
              <a:spcAft>
                <a:spcPts val="0"/>
              </a:spcAft>
              <a:buNone/>
            </a:pPr>
            <a:endParaRPr sz="1900">
              <a:latin typeface="Open Sans"/>
              <a:ea typeface="Open Sans"/>
              <a:cs typeface="Open Sans"/>
              <a:sym typeface="Open Sans"/>
            </a:endParaRPr>
          </a:p>
        </p:txBody>
      </p:sp>
      <p:sp>
        <p:nvSpPr>
          <p:cNvPr id="185" name="Google Shape;185;g384d11a866f_0_223"/>
          <p:cNvSpPr txBox="1">
            <a:spLocks noGrp="1"/>
          </p:cNvSpPr>
          <p:nvPr>
            <p:ph type="title"/>
          </p:nvPr>
        </p:nvSpPr>
        <p:spPr>
          <a:xfrm>
            <a:off x="1219200" y="1219200"/>
            <a:ext cx="9753600" cy="943200"/>
          </a:xfrm>
          <a:prstGeom prst="rect">
            <a:avLst/>
          </a:prstGeom>
        </p:spPr>
        <p:txBody>
          <a:bodyPr spcFirstLastPara="1" wrap="square" lIns="0" tIns="0" rIns="0" bIns="0" anchor="t" anchorCtr="0">
            <a:normAutofit/>
          </a:bodyPr>
          <a:lstStyle>
            <a:lvl1pPr lvl="0">
              <a:spcBef>
                <a:spcPts val="0"/>
              </a:spcBef>
              <a:spcAft>
                <a:spcPts val="0"/>
              </a:spcAft>
              <a:buSzPts val="4000"/>
              <a:buNone/>
              <a:defRPr/>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
        <p:nvSpPr>
          <p:cNvPr id="186" name="Google Shape;186;g384d11a866f_0_223"/>
          <p:cNvSpPr txBox="1">
            <a:spLocks noGrp="1"/>
          </p:cNvSpPr>
          <p:nvPr>
            <p:ph type="body" idx="1"/>
          </p:nvPr>
        </p:nvSpPr>
        <p:spPr>
          <a:xfrm>
            <a:off x="1219200" y="2162467"/>
            <a:ext cx="9753600" cy="3476400"/>
          </a:xfrm>
          <a:prstGeom prst="rect">
            <a:avLst/>
          </a:prstGeom>
        </p:spPr>
        <p:txBody>
          <a:bodyPr spcFirstLastPara="1" wrap="square" lIns="0" tIns="0" rIns="0" bIns="0" anchor="t" anchorCtr="0">
            <a:normAutofit/>
          </a:bodyPr>
          <a:lstStyle>
            <a:lvl1pPr marL="457200" lvl="0" indent="-361950">
              <a:spcBef>
                <a:spcPts val="0"/>
              </a:spcBef>
              <a:spcAft>
                <a:spcPts val="0"/>
              </a:spcAft>
              <a:buSzPts val="2100"/>
              <a:buChar char="●"/>
              <a:defRPr/>
            </a:lvl1pPr>
            <a:lvl2pPr marL="914400" lvl="1" indent="-349250">
              <a:spcBef>
                <a:spcPts val="0"/>
              </a:spcBef>
              <a:spcAft>
                <a:spcPts val="0"/>
              </a:spcAft>
              <a:buSzPts val="1900"/>
              <a:buChar char="○"/>
              <a:defRPr/>
            </a:lvl2pPr>
            <a:lvl3pPr marL="1371600" lvl="2" indent="-330200">
              <a:spcBef>
                <a:spcPts val="0"/>
              </a:spcBef>
              <a:spcAft>
                <a:spcPts val="0"/>
              </a:spcAft>
              <a:buSzPts val="1600"/>
              <a:buChar char="■"/>
              <a:defRPr/>
            </a:lvl3pPr>
            <a:lvl4pPr marL="1828800" lvl="3" indent="-330200">
              <a:spcBef>
                <a:spcPts val="0"/>
              </a:spcBef>
              <a:spcAft>
                <a:spcPts val="0"/>
              </a:spcAft>
              <a:buSzPts val="1600"/>
              <a:buChar char="●"/>
              <a:defRPr/>
            </a:lvl4pPr>
            <a:lvl5pPr marL="2286000" lvl="4" indent="-330200">
              <a:spcBef>
                <a:spcPts val="0"/>
              </a:spcBef>
              <a:spcAft>
                <a:spcPts val="0"/>
              </a:spcAft>
              <a:buSzPts val="1600"/>
              <a:buChar char="○"/>
              <a:defRPr/>
            </a:lvl5pPr>
            <a:lvl6pPr marL="2743200" lvl="5" indent="-330200">
              <a:spcBef>
                <a:spcPts val="0"/>
              </a:spcBef>
              <a:spcAft>
                <a:spcPts val="0"/>
              </a:spcAft>
              <a:buSzPts val="1600"/>
              <a:buChar char="■"/>
              <a:defRPr/>
            </a:lvl6pPr>
            <a:lvl7pPr marL="3200400" lvl="6" indent="-330200">
              <a:spcBef>
                <a:spcPts val="0"/>
              </a:spcBef>
              <a:spcAft>
                <a:spcPts val="0"/>
              </a:spcAft>
              <a:buSzPts val="1600"/>
              <a:buChar char="●"/>
              <a:defRPr/>
            </a:lvl7pPr>
            <a:lvl8pPr marL="3657600" lvl="7" indent="-330200">
              <a:spcBef>
                <a:spcPts val="0"/>
              </a:spcBef>
              <a:spcAft>
                <a:spcPts val="0"/>
              </a:spcAft>
              <a:buSzPts val="1600"/>
              <a:buChar char="○"/>
              <a:defRPr/>
            </a:lvl8pPr>
            <a:lvl9pPr marL="4114800" lvl="8" indent="-330200">
              <a:spcBef>
                <a:spcPts val="0"/>
              </a:spcBef>
              <a:spcAft>
                <a:spcPts val="0"/>
              </a:spcAft>
              <a:buSzPts val="1600"/>
              <a:buChar char="■"/>
              <a:defRPr/>
            </a:lvl9pPr>
          </a:lstStyle>
          <a:p>
            <a:endParaRPr/>
          </a:p>
        </p:txBody>
      </p:sp>
    </p:spTree>
  </p:cSld>
  <p:clrMapOvr>
    <a:masterClrMapping/>
  </p:clrMapOvr>
  <p:extLst>
    <p:ext uri="{DCECCB84-F9BA-43D5-87BE-67443E8EF086}">
      <p15:sldGuideLst xmlns:p15="http://schemas.microsoft.com/office/powerpoint/2012/main">
        <p15:guide id="1" orient="horz" pos="384">
          <p15:clr>
            <a:srgbClr val="E46962"/>
          </p15:clr>
        </p15:guide>
        <p15:guide id="2" orient="horz" pos="3936">
          <p15:clr>
            <a:srgbClr val="E46962"/>
          </p15:clr>
        </p15:guide>
        <p15:guide id="3" pos="384">
          <p15:clr>
            <a:srgbClr val="E46962"/>
          </p15:clr>
        </p15:guide>
        <p15:guide id="4" pos="7296">
          <p15:clr>
            <a:srgbClr val="E46962"/>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Large Image">
  <p:cSld name="CUSTOM">
    <p:spTree>
      <p:nvGrpSpPr>
        <p:cNvPr id="1" name="Shape 187"/>
        <p:cNvGrpSpPr/>
        <p:nvPr/>
      </p:nvGrpSpPr>
      <p:grpSpPr>
        <a:xfrm>
          <a:off x="0" y="0"/>
          <a:ext cx="0" cy="0"/>
          <a:chOff x="0" y="0"/>
          <a:chExt cx="0" cy="0"/>
        </a:xfrm>
      </p:grpSpPr>
      <p:sp>
        <p:nvSpPr>
          <p:cNvPr id="188" name="Google Shape;188;g384d11a866f_0_228"/>
          <p:cNvSpPr>
            <a:spLocks noGrp="1"/>
          </p:cNvSpPr>
          <p:nvPr>
            <p:ph type="pic" idx="2"/>
          </p:nvPr>
        </p:nvSpPr>
        <p:spPr>
          <a:xfrm>
            <a:off x="14767" y="14767"/>
            <a:ext cx="12192000" cy="6858000"/>
          </a:xfrm>
          <a:prstGeom prst="rect">
            <a:avLst/>
          </a:prstGeom>
          <a:noFill/>
          <a:ln>
            <a:noFill/>
          </a:ln>
        </p:spPr>
      </p:sp>
      <p:sp>
        <p:nvSpPr>
          <p:cNvPr id="189" name="Google Shape;189;g384d11a866f_0_228"/>
          <p:cNvSpPr txBox="1">
            <a:spLocks noGrp="1"/>
          </p:cNvSpPr>
          <p:nvPr>
            <p:ph type="title"/>
          </p:nvPr>
        </p:nvSpPr>
        <p:spPr>
          <a:xfrm>
            <a:off x="609600" y="5305200"/>
            <a:ext cx="10972800" cy="943200"/>
          </a:xfrm>
          <a:prstGeom prst="rect">
            <a:avLst/>
          </a:prstGeom>
          <a:solidFill>
            <a:schemeClr val="lt1"/>
          </a:solidFill>
          <a:ln>
            <a:noFill/>
          </a:ln>
          <a:effectLst>
            <a:outerShdw blurRad="285750" algn="bl" rotWithShape="0">
              <a:srgbClr val="000000">
                <a:alpha val="30000"/>
              </a:srgbClr>
            </a:outerShdw>
          </a:effectLst>
        </p:spPr>
        <p:txBody>
          <a:bodyPr spcFirstLastPara="1" wrap="square" lIns="121900" tIns="121900" rIns="121900" bIns="121900" anchor="b" anchorCtr="0">
            <a:noAutofit/>
          </a:bodyPr>
          <a:lstStyle>
            <a:lvl1pPr lvl="0">
              <a:spcBef>
                <a:spcPts val="0"/>
              </a:spcBef>
              <a:spcAft>
                <a:spcPts val="0"/>
              </a:spcAft>
              <a:buSzPts val="4000"/>
              <a:buNone/>
              <a:defRPr/>
            </a:lvl1pPr>
            <a:lvl2pPr lvl="1">
              <a:spcBef>
                <a:spcPts val="0"/>
              </a:spcBef>
              <a:spcAft>
                <a:spcPts val="0"/>
              </a:spcAft>
              <a:buClr>
                <a:schemeClr val="lt1"/>
              </a:buClr>
              <a:buSzPts val="3700"/>
              <a:buNone/>
              <a:defRPr>
                <a:solidFill>
                  <a:schemeClr val="lt1"/>
                </a:solidFill>
              </a:defRPr>
            </a:lvl2pPr>
            <a:lvl3pPr lvl="2">
              <a:spcBef>
                <a:spcPts val="0"/>
              </a:spcBef>
              <a:spcAft>
                <a:spcPts val="0"/>
              </a:spcAft>
              <a:buClr>
                <a:schemeClr val="lt1"/>
              </a:buClr>
              <a:buSzPts val="3700"/>
              <a:buNone/>
              <a:defRPr>
                <a:solidFill>
                  <a:schemeClr val="lt1"/>
                </a:solidFill>
              </a:defRPr>
            </a:lvl3pPr>
            <a:lvl4pPr lvl="3">
              <a:spcBef>
                <a:spcPts val="0"/>
              </a:spcBef>
              <a:spcAft>
                <a:spcPts val="0"/>
              </a:spcAft>
              <a:buClr>
                <a:schemeClr val="lt1"/>
              </a:buClr>
              <a:buSzPts val="3700"/>
              <a:buNone/>
              <a:defRPr>
                <a:solidFill>
                  <a:schemeClr val="lt1"/>
                </a:solidFill>
              </a:defRPr>
            </a:lvl4pPr>
            <a:lvl5pPr lvl="4">
              <a:spcBef>
                <a:spcPts val="0"/>
              </a:spcBef>
              <a:spcAft>
                <a:spcPts val="0"/>
              </a:spcAft>
              <a:buClr>
                <a:schemeClr val="lt1"/>
              </a:buClr>
              <a:buSzPts val="3700"/>
              <a:buNone/>
              <a:defRPr>
                <a:solidFill>
                  <a:schemeClr val="lt1"/>
                </a:solidFill>
              </a:defRPr>
            </a:lvl5pPr>
            <a:lvl6pPr lvl="5">
              <a:spcBef>
                <a:spcPts val="0"/>
              </a:spcBef>
              <a:spcAft>
                <a:spcPts val="0"/>
              </a:spcAft>
              <a:buClr>
                <a:schemeClr val="lt1"/>
              </a:buClr>
              <a:buSzPts val="3700"/>
              <a:buNone/>
              <a:defRPr>
                <a:solidFill>
                  <a:schemeClr val="lt1"/>
                </a:solidFill>
              </a:defRPr>
            </a:lvl6pPr>
            <a:lvl7pPr lvl="6">
              <a:spcBef>
                <a:spcPts val="0"/>
              </a:spcBef>
              <a:spcAft>
                <a:spcPts val="0"/>
              </a:spcAft>
              <a:buClr>
                <a:schemeClr val="lt1"/>
              </a:buClr>
              <a:buSzPts val="3700"/>
              <a:buNone/>
              <a:defRPr>
                <a:solidFill>
                  <a:schemeClr val="lt1"/>
                </a:solidFill>
              </a:defRPr>
            </a:lvl7pPr>
            <a:lvl8pPr lvl="7">
              <a:spcBef>
                <a:spcPts val="0"/>
              </a:spcBef>
              <a:spcAft>
                <a:spcPts val="0"/>
              </a:spcAft>
              <a:buClr>
                <a:schemeClr val="lt1"/>
              </a:buClr>
              <a:buSzPts val="3700"/>
              <a:buNone/>
              <a:defRPr>
                <a:solidFill>
                  <a:schemeClr val="lt1"/>
                </a:solidFill>
              </a:defRPr>
            </a:lvl8pPr>
            <a:lvl9pPr lvl="8">
              <a:spcBef>
                <a:spcPts val="0"/>
              </a:spcBef>
              <a:spcAft>
                <a:spcPts val="0"/>
              </a:spcAft>
              <a:buClr>
                <a:schemeClr val="lt1"/>
              </a:buClr>
              <a:buSzPts val="3700"/>
              <a:buNone/>
              <a:defRPr>
                <a:solidFill>
                  <a:schemeClr val="lt1"/>
                </a:solidFil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E46962"/>
          </p15:clr>
        </p15:guide>
        <p15:guide id="2" pos="3840">
          <p15:clr>
            <a:srgbClr val="E46962"/>
          </p15:clr>
        </p15:guide>
        <p15:guide id="3" orient="horz" pos="384">
          <p15:clr>
            <a:srgbClr val="E46962"/>
          </p15:clr>
        </p15:guide>
        <p15:guide id="4" orient="horz" pos="3936">
          <p15:clr>
            <a:srgbClr val="E46962"/>
          </p15:clr>
        </p15:guide>
        <p15:guide id="5" pos="7296">
          <p15:clr>
            <a:srgbClr val="E46962"/>
          </p15:clr>
        </p15:guide>
        <p15:guide id="6" pos="384">
          <p15:clr>
            <a:srgbClr val="E46962"/>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1"/>
        <p:cNvGrpSpPr/>
        <p:nvPr/>
      </p:nvGrpSpPr>
      <p:grpSpPr>
        <a:xfrm>
          <a:off x="0" y="0"/>
          <a:ext cx="0" cy="0"/>
          <a:chOff x="0" y="0"/>
          <a:chExt cx="0" cy="0"/>
        </a:xfrm>
      </p:grpSpPr>
      <p:sp>
        <p:nvSpPr>
          <p:cNvPr id="22" name="Google Shape;22;p17"/>
          <p:cNvSpPr/>
          <p:nvPr/>
        </p:nvSpPr>
        <p:spPr>
          <a:xfrm>
            <a:off x="0" y="0"/>
            <a:ext cx="12192000" cy="6858000"/>
          </a:xfrm>
          <a:prstGeom prst="rect">
            <a:avLst/>
          </a:prstGeom>
          <a:solidFill>
            <a:srgbClr val="333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333333"/>
              </a:solidFill>
              <a:latin typeface="Corbel"/>
              <a:ea typeface="Corbel"/>
              <a:cs typeface="Corbel"/>
              <a:sym typeface="Corbel"/>
            </a:endParaRPr>
          </a:p>
        </p:txBody>
      </p:sp>
      <p:sp>
        <p:nvSpPr>
          <p:cNvPr id="23" name="Google Shape;23;p17"/>
          <p:cNvSpPr txBox="1">
            <a:spLocks noGrp="1"/>
          </p:cNvSpPr>
          <p:nvPr>
            <p:ph type="body" idx="1"/>
          </p:nvPr>
        </p:nvSpPr>
        <p:spPr>
          <a:xfrm>
            <a:off x="2550657" y="2817566"/>
            <a:ext cx="7090687" cy="48776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100000"/>
              </a:lnSpc>
              <a:spcBef>
                <a:spcPts val="1000"/>
              </a:spcBef>
              <a:spcAft>
                <a:spcPts val="0"/>
              </a:spcAft>
              <a:buClr>
                <a:schemeClr val="lt1"/>
              </a:buClr>
              <a:buSzPts val="3500"/>
              <a:buFont typeface="Arial"/>
              <a:buNone/>
              <a:defRPr sz="3500" b="1" i="0" u="none" strike="noStrike" cap="none">
                <a:solidFill>
                  <a:schemeClr val="lt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24" name="Google Shape;24;p17"/>
          <p:cNvSpPr txBox="1"/>
          <p:nvPr/>
        </p:nvSpPr>
        <p:spPr>
          <a:xfrm>
            <a:off x="10437105" y="6479331"/>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cxnSp>
        <p:nvCxnSpPr>
          <p:cNvPr id="25" name="Google Shape;25;p17"/>
          <p:cNvCxnSpPr/>
          <p:nvPr/>
        </p:nvCxnSpPr>
        <p:spPr>
          <a:xfrm rot="10800000">
            <a:off x="5789167" y="3480245"/>
            <a:ext cx="604138" cy="0"/>
          </a:xfrm>
          <a:prstGeom prst="straightConnector1">
            <a:avLst/>
          </a:prstGeom>
          <a:noFill/>
          <a:ln w="57150" cap="flat" cmpd="sng">
            <a:solidFill>
              <a:srgbClr val="23BDC1"/>
            </a:solidFill>
            <a:prstDash val="solid"/>
            <a:miter lim="800000"/>
            <a:headEnd type="none" w="sm" len="sm"/>
            <a:tailEnd type="none" w="sm" len="sm"/>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6_Title Slide">
  <p:cSld name="6_Title Slide">
    <p:spTree>
      <p:nvGrpSpPr>
        <p:cNvPr id="1" name="Shape 26"/>
        <p:cNvGrpSpPr/>
        <p:nvPr/>
      </p:nvGrpSpPr>
      <p:grpSpPr>
        <a:xfrm>
          <a:off x="0" y="0"/>
          <a:ext cx="0" cy="0"/>
          <a:chOff x="0" y="0"/>
          <a:chExt cx="0" cy="0"/>
        </a:xfrm>
      </p:grpSpPr>
      <p:sp>
        <p:nvSpPr>
          <p:cNvPr id="27" name="Google Shape;27;p18"/>
          <p:cNvSpPr/>
          <p:nvPr/>
        </p:nvSpPr>
        <p:spPr>
          <a:xfrm>
            <a:off x="0" y="0"/>
            <a:ext cx="12192000" cy="6858000"/>
          </a:xfrm>
          <a:prstGeom prst="rect">
            <a:avLst/>
          </a:prstGeom>
          <a:solidFill>
            <a:srgbClr val="827B6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28" name="Google Shape;28;p18"/>
          <p:cNvSpPr txBox="1">
            <a:spLocks noGrp="1"/>
          </p:cNvSpPr>
          <p:nvPr>
            <p:ph type="body" idx="1"/>
          </p:nvPr>
        </p:nvSpPr>
        <p:spPr>
          <a:xfrm>
            <a:off x="2550657" y="2817566"/>
            <a:ext cx="7090687" cy="487766"/>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100000"/>
              </a:lnSpc>
              <a:spcBef>
                <a:spcPts val="1000"/>
              </a:spcBef>
              <a:spcAft>
                <a:spcPts val="0"/>
              </a:spcAft>
              <a:buClr>
                <a:schemeClr val="lt1"/>
              </a:buClr>
              <a:buSzPts val="3500"/>
              <a:buFont typeface="Arial"/>
              <a:buNone/>
              <a:defRPr sz="3500" b="1" i="0" u="none" strike="noStrike" cap="none">
                <a:solidFill>
                  <a:schemeClr val="lt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29" name="Google Shape;29;p18"/>
          <p:cNvSpPr txBox="1"/>
          <p:nvPr/>
        </p:nvSpPr>
        <p:spPr>
          <a:xfrm>
            <a:off x="10437105" y="6479331"/>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cxnSp>
        <p:nvCxnSpPr>
          <p:cNvPr id="30" name="Google Shape;30;p18"/>
          <p:cNvCxnSpPr/>
          <p:nvPr/>
        </p:nvCxnSpPr>
        <p:spPr>
          <a:xfrm rot="10800000">
            <a:off x="5789167" y="3480245"/>
            <a:ext cx="604138" cy="0"/>
          </a:xfrm>
          <a:prstGeom prst="straightConnector1">
            <a:avLst/>
          </a:prstGeom>
          <a:noFill/>
          <a:ln w="57150" cap="flat" cmpd="sng">
            <a:solidFill>
              <a:srgbClr val="23BDC1"/>
            </a:solidFill>
            <a:prstDash val="solid"/>
            <a:miter lim="800000"/>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5_Title Slide">
  <p:cSld name="5_Title Slide">
    <p:spTree>
      <p:nvGrpSpPr>
        <p:cNvPr id="1" name="Shape 31"/>
        <p:cNvGrpSpPr/>
        <p:nvPr/>
      </p:nvGrpSpPr>
      <p:grpSpPr>
        <a:xfrm>
          <a:off x="0" y="0"/>
          <a:ext cx="0" cy="0"/>
          <a:chOff x="0" y="0"/>
          <a:chExt cx="0" cy="0"/>
        </a:xfrm>
      </p:grpSpPr>
      <p:sp>
        <p:nvSpPr>
          <p:cNvPr id="32" name="Google Shape;32;p19"/>
          <p:cNvSpPr/>
          <p:nvPr/>
        </p:nvSpPr>
        <p:spPr>
          <a:xfrm>
            <a:off x="0" y="0"/>
            <a:ext cx="5044190" cy="6865949"/>
          </a:xfrm>
          <a:prstGeom prst="rect">
            <a:avLst/>
          </a:prstGeom>
          <a:solidFill>
            <a:srgbClr val="F2EDE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0" i="0" u="none" strike="noStrike" cap="none">
                <a:solidFill>
                  <a:schemeClr val="lt1"/>
                </a:solidFill>
                <a:latin typeface="Corbel"/>
                <a:ea typeface="Corbel"/>
                <a:cs typeface="Corbel"/>
                <a:sym typeface="Corbel"/>
              </a:rPr>
              <a:t> </a:t>
            </a:r>
            <a:endParaRPr/>
          </a:p>
        </p:txBody>
      </p:sp>
      <p:sp>
        <p:nvSpPr>
          <p:cNvPr id="33" name="Google Shape;33;p19"/>
          <p:cNvSpPr txBox="1">
            <a:spLocks noGrp="1"/>
          </p:cNvSpPr>
          <p:nvPr>
            <p:ph type="body" idx="1"/>
          </p:nvPr>
        </p:nvSpPr>
        <p:spPr>
          <a:xfrm>
            <a:off x="299803" y="2883831"/>
            <a:ext cx="4527030" cy="60768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3500"/>
              <a:buFont typeface="Arial"/>
              <a:buNone/>
              <a:defRPr sz="35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34" name="Google Shape;34;p19"/>
          <p:cNvSpPr txBox="1"/>
          <p:nvPr/>
        </p:nvSpPr>
        <p:spPr>
          <a:xfrm>
            <a:off x="10437105" y="6479331"/>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sp>
        <p:nvSpPr>
          <p:cNvPr id="35" name="Google Shape;35;p19"/>
          <p:cNvSpPr/>
          <p:nvPr/>
        </p:nvSpPr>
        <p:spPr>
          <a:xfrm rot="10800000">
            <a:off x="0" y="6389159"/>
            <a:ext cx="12192000" cy="489003"/>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36" name="Google Shape;36;p19"/>
          <p:cNvSpPr txBox="1"/>
          <p:nvPr/>
        </p:nvSpPr>
        <p:spPr>
          <a:xfrm>
            <a:off x="10492113" y="6506703"/>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sp>
        <p:nvSpPr>
          <p:cNvPr id="37" name="Google Shape;37;p19"/>
          <p:cNvSpPr txBox="1">
            <a:spLocks noGrp="1"/>
          </p:cNvSpPr>
          <p:nvPr>
            <p:ph type="body" idx="2"/>
          </p:nvPr>
        </p:nvSpPr>
        <p:spPr>
          <a:xfrm>
            <a:off x="5659438" y="958850"/>
            <a:ext cx="6048375" cy="4618038"/>
          </a:xfrm>
          <a:prstGeom prst="rect">
            <a:avLst/>
          </a:prstGeom>
          <a:noFill/>
          <a:ln>
            <a:noFill/>
          </a:ln>
        </p:spPr>
        <p:txBody>
          <a:bodyPr spcFirstLastPara="1" wrap="square" lIns="91425" tIns="45700" rIns="91425" bIns="45700" anchor="t" anchorCtr="0">
            <a:noAutofit/>
          </a:bodyPr>
          <a:lstStyle>
            <a:lvl1pPr marL="457200" marR="0" lvl="0" indent="-317500" algn="l" rtl="0">
              <a:lnSpc>
                <a:spcPct val="90000"/>
              </a:lnSpc>
              <a:spcBef>
                <a:spcPts val="1000"/>
              </a:spcBef>
              <a:spcAft>
                <a:spcPts val="0"/>
              </a:spcAft>
              <a:buClr>
                <a:srgbClr val="333333"/>
              </a:buClr>
              <a:buSzPts val="1400"/>
              <a:buFont typeface="Arial"/>
              <a:buChar char="•"/>
              <a:defRPr sz="1400" b="0" i="0" u="none" strike="noStrike" cap="none">
                <a:solidFill>
                  <a:srgbClr val="333333"/>
                </a:solidFill>
                <a:latin typeface="Corbel"/>
                <a:ea typeface="Corbel"/>
                <a:cs typeface="Corbel"/>
                <a:sym typeface="Corbel"/>
              </a:defRPr>
            </a:lvl1pPr>
            <a:lvl2pPr marL="914400" marR="0" lvl="1" indent="-317500" algn="l" rtl="0">
              <a:lnSpc>
                <a:spcPct val="90000"/>
              </a:lnSpc>
              <a:spcBef>
                <a:spcPts val="500"/>
              </a:spcBef>
              <a:spcAft>
                <a:spcPts val="0"/>
              </a:spcAft>
              <a:buClr>
                <a:srgbClr val="333333"/>
              </a:buClr>
              <a:buSzPts val="1400"/>
              <a:buFont typeface="Arial"/>
              <a:buChar char="•"/>
              <a:defRPr sz="1400" b="0" i="0" u="none" strike="noStrike" cap="none">
                <a:solidFill>
                  <a:srgbClr val="333333"/>
                </a:solidFill>
                <a:latin typeface="Corbel"/>
                <a:ea typeface="Corbel"/>
                <a:cs typeface="Corbel"/>
                <a:sym typeface="Corbel"/>
              </a:defRPr>
            </a:lvl2pPr>
            <a:lvl3pPr marL="1371600" marR="0" lvl="2" indent="-317500" algn="l" rtl="0">
              <a:lnSpc>
                <a:spcPct val="90000"/>
              </a:lnSpc>
              <a:spcBef>
                <a:spcPts val="500"/>
              </a:spcBef>
              <a:spcAft>
                <a:spcPts val="0"/>
              </a:spcAft>
              <a:buClr>
                <a:srgbClr val="333333"/>
              </a:buClr>
              <a:buSzPts val="1400"/>
              <a:buFont typeface="Arial"/>
              <a:buChar char="•"/>
              <a:defRPr sz="1400" b="0" i="0" u="none" strike="noStrike" cap="none">
                <a:solidFill>
                  <a:srgbClr val="333333"/>
                </a:solidFill>
                <a:latin typeface="Corbel"/>
                <a:ea typeface="Corbel"/>
                <a:cs typeface="Corbel"/>
                <a:sym typeface="Corbel"/>
              </a:defRPr>
            </a:lvl3pPr>
            <a:lvl4pPr marL="1828800" marR="0" lvl="3" indent="-317500" algn="l" rtl="0">
              <a:lnSpc>
                <a:spcPct val="90000"/>
              </a:lnSpc>
              <a:spcBef>
                <a:spcPts val="500"/>
              </a:spcBef>
              <a:spcAft>
                <a:spcPts val="0"/>
              </a:spcAft>
              <a:buClr>
                <a:srgbClr val="333333"/>
              </a:buClr>
              <a:buSzPts val="1400"/>
              <a:buFont typeface="Arial"/>
              <a:buChar char="•"/>
              <a:defRPr sz="1400" b="0" i="0" u="none" strike="noStrike" cap="none">
                <a:solidFill>
                  <a:srgbClr val="333333"/>
                </a:solidFill>
                <a:latin typeface="Corbel"/>
                <a:ea typeface="Corbel"/>
                <a:cs typeface="Corbel"/>
                <a:sym typeface="Corbel"/>
              </a:defRPr>
            </a:lvl4pPr>
            <a:lvl5pPr marL="2286000" marR="0" lvl="4" indent="-317500" algn="l" rtl="0">
              <a:lnSpc>
                <a:spcPct val="90000"/>
              </a:lnSpc>
              <a:spcBef>
                <a:spcPts val="500"/>
              </a:spcBef>
              <a:spcAft>
                <a:spcPts val="0"/>
              </a:spcAft>
              <a:buClr>
                <a:srgbClr val="333333"/>
              </a:buClr>
              <a:buSzPts val="1400"/>
              <a:buFont typeface="Arial"/>
              <a:buChar char="•"/>
              <a:defRPr sz="1400" b="0" i="0" u="none" strike="noStrike" cap="none">
                <a:solidFill>
                  <a:srgbClr val="333333"/>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pic>
        <p:nvPicPr>
          <p:cNvPr id="38" name="Google Shape;38;p19" descr="Text, logo&#10;&#10;Description automatically generated with medium confidence"/>
          <p:cNvPicPr preferRelativeResize="0"/>
          <p:nvPr/>
        </p:nvPicPr>
        <p:blipFill rotWithShape="1">
          <a:blip r:embed="rId2">
            <a:alphaModFix/>
          </a:blip>
          <a:srcRect/>
          <a:stretch/>
        </p:blipFill>
        <p:spPr>
          <a:xfrm>
            <a:off x="54615" y="6381370"/>
            <a:ext cx="1317688" cy="48900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39"/>
        <p:cNvGrpSpPr/>
        <p:nvPr/>
      </p:nvGrpSpPr>
      <p:grpSpPr>
        <a:xfrm>
          <a:off x="0" y="0"/>
          <a:ext cx="0" cy="0"/>
          <a:chOff x="0" y="0"/>
          <a:chExt cx="0" cy="0"/>
        </a:xfrm>
      </p:grpSpPr>
      <p:sp>
        <p:nvSpPr>
          <p:cNvPr id="40" name="Google Shape;40;p20"/>
          <p:cNvSpPr txBox="1">
            <a:spLocks noGrp="1"/>
          </p:cNvSpPr>
          <p:nvPr>
            <p:ph type="body" idx="1"/>
          </p:nvPr>
        </p:nvSpPr>
        <p:spPr>
          <a:xfrm>
            <a:off x="427511" y="331190"/>
            <a:ext cx="10382427" cy="40709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3000"/>
              <a:buFont typeface="Arial"/>
              <a:buNone/>
              <a:defRPr sz="30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41" name="Google Shape;41;p20"/>
          <p:cNvSpPr txBox="1">
            <a:spLocks noGrp="1"/>
          </p:cNvSpPr>
          <p:nvPr>
            <p:ph type="body" idx="2"/>
          </p:nvPr>
        </p:nvSpPr>
        <p:spPr>
          <a:xfrm>
            <a:off x="442501" y="751401"/>
            <a:ext cx="10382427" cy="4403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23BDC1"/>
              </a:buClr>
              <a:buSzPts val="2400"/>
              <a:buFont typeface="Arial"/>
              <a:buNone/>
              <a:defRPr sz="2400" b="0" i="0" u="none" strike="noStrike" cap="none">
                <a:solidFill>
                  <a:srgbClr val="23BDC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42" name="Google Shape;42;p20"/>
          <p:cNvSpPr txBox="1">
            <a:spLocks noGrp="1"/>
          </p:cNvSpPr>
          <p:nvPr>
            <p:ph type="body" idx="3"/>
          </p:nvPr>
        </p:nvSpPr>
        <p:spPr>
          <a:xfrm>
            <a:off x="1482294" y="1787345"/>
            <a:ext cx="9440069" cy="123509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50000"/>
              </a:lnSpc>
              <a:spcBef>
                <a:spcPts val="1000"/>
              </a:spcBef>
              <a:spcAft>
                <a:spcPts val="0"/>
              </a:spcAft>
              <a:buClr>
                <a:srgbClr val="333333"/>
              </a:buClr>
              <a:buSzPts val="1400"/>
              <a:buFont typeface="Arial"/>
              <a:buNone/>
              <a:defRPr sz="1400" b="0" i="0" u="none" strike="noStrike" cap="none">
                <a:solidFill>
                  <a:srgbClr val="333333"/>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43" name="Google Shape;43;p20"/>
          <p:cNvSpPr txBox="1">
            <a:spLocks noGrp="1"/>
          </p:cNvSpPr>
          <p:nvPr>
            <p:ph type="body" idx="4"/>
          </p:nvPr>
        </p:nvSpPr>
        <p:spPr>
          <a:xfrm>
            <a:off x="1954661" y="3194155"/>
            <a:ext cx="8855277" cy="1830514"/>
          </a:xfrm>
          <a:prstGeom prst="rect">
            <a:avLst/>
          </a:prstGeom>
          <a:noFill/>
          <a:ln>
            <a:noFill/>
          </a:ln>
        </p:spPr>
        <p:txBody>
          <a:bodyPr spcFirstLastPara="1" wrap="square" lIns="91425" tIns="45700" rIns="91425" bIns="45700" anchor="t" anchorCtr="0">
            <a:noAutofit/>
          </a:bodyPr>
          <a:lstStyle>
            <a:lvl1pPr marL="457200" marR="0" lvl="0" indent="-317500" algn="l" rtl="0">
              <a:lnSpc>
                <a:spcPct val="100000"/>
              </a:lnSpc>
              <a:spcBef>
                <a:spcPts val="1000"/>
              </a:spcBef>
              <a:spcAft>
                <a:spcPts val="0"/>
              </a:spcAft>
              <a:buClr>
                <a:srgbClr val="A5A5A5"/>
              </a:buClr>
              <a:buSzPts val="1400"/>
              <a:buFont typeface="Arial"/>
              <a:buChar char="•"/>
              <a:defRPr sz="1400" b="0" i="0" u="none" strike="noStrike" cap="none">
                <a:solidFill>
                  <a:srgbClr val="333333"/>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44" name="Google Shape;44;p20"/>
          <p:cNvSpPr/>
          <p:nvPr/>
        </p:nvSpPr>
        <p:spPr>
          <a:xfrm rot="10800000">
            <a:off x="0" y="6389159"/>
            <a:ext cx="12192000" cy="489003"/>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45" name="Google Shape;45;p20"/>
          <p:cNvSpPr txBox="1"/>
          <p:nvPr/>
        </p:nvSpPr>
        <p:spPr>
          <a:xfrm>
            <a:off x="10492113" y="6506703"/>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pic>
        <p:nvPicPr>
          <p:cNvPr id="46" name="Google Shape;46;p20" descr="Text, logo&#10;&#10;Description automatically generated with medium confidence"/>
          <p:cNvPicPr preferRelativeResize="0"/>
          <p:nvPr/>
        </p:nvPicPr>
        <p:blipFill rotWithShape="1">
          <a:blip r:embed="rId2">
            <a:alphaModFix/>
          </a:blip>
          <a:srcRect/>
          <a:stretch/>
        </p:blipFill>
        <p:spPr>
          <a:xfrm>
            <a:off x="54615" y="6381370"/>
            <a:ext cx="1317688" cy="48900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47"/>
        <p:cNvGrpSpPr/>
        <p:nvPr/>
      </p:nvGrpSpPr>
      <p:grpSpPr>
        <a:xfrm>
          <a:off x="0" y="0"/>
          <a:ext cx="0" cy="0"/>
          <a:chOff x="0" y="0"/>
          <a:chExt cx="0" cy="0"/>
        </a:xfrm>
      </p:grpSpPr>
      <p:sp>
        <p:nvSpPr>
          <p:cNvPr id="48" name="Google Shape;48;p21"/>
          <p:cNvSpPr txBox="1">
            <a:spLocks noGrp="1"/>
          </p:cNvSpPr>
          <p:nvPr>
            <p:ph type="body" idx="1"/>
          </p:nvPr>
        </p:nvSpPr>
        <p:spPr>
          <a:xfrm>
            <a:off x="1482295" y="1920541"/>
            <a:ext cx="9227410" cy="41861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1800"/>
              <a:buFont typeface="Arial"/>
              <a:buNone/>
              <a:defRPr sz="18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49" name="Google Shape;49;p21"/>
          <p:cNvSpPr txBox="1">
            <a:spLocks noGrp="1"/>
          </p:cNvSpPr>
          <p:nvPr>
            <p:ph type="body" idx="2"/>
          </p:nvPr>
        </p:nvSpPr>
        <p:spPr>
          <a:xfrm>
            <a:off x="1482295" y="2358704"/>
            <a:ext cx="9227410" cy="237354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50000"/>
              </a:lnSpc>
              <a:spcBef>
                <a:spcPts val="1000"/>
              </a:spcBef>
              <a:spcAft>
                <a:spcPts val="0"/>
              </a:spcAft>
              <a:buClr>
                <a:srgbClr val="333333"/>
              </a:buClr>
              <a:buSzPts val="1400"/>
              <a:buFont typeface="Arial"/>
              <a:buNone/>
              <a:defRPr sz="1400" b="0" i="0" u="none" strike="noStrike" cap="none">
                <a:solidFill>
                  <a:srgbClr val="333333"/>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0" name="Google Shape;50;p21"/>
          <p:cNvSpPr txBox="1">
            <a:spLocks noGrp="1"/>
          </p:cNvSpPr>
          <p:nvPr>
            <p:ph type="body" idx="3"/>
          </p:nvPr>
        </p:nvSpPr>
        <p:spPr>
          <a:xfrm>
            <a:off x="427511" y="331190"/>
            <a:ext cx="10382427" cy="40709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3000"/>
              <a:buFont typeface="Arial"/>
              <a:buNone/>
              <a:defRPr sz="30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1" name="Google Shape;51;p21"/>
          <p:cNvSpPr txBox="1">
            <a:spLocks noGrp="1"/>
          </p:cNvSpPr>
          <p:nvPr>
            <p:ph type="body" idx="4"/>
          </p:nvPr>
        </p:nvSpPr>
        <p:spPr>
          <a:xfrm>
            <a:off x="442501" y="751401"/>
            <a:ext cx="10382427" cy="4403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23BDC1"/>
              </a:buClr>
              <a:buSzPts val="2400"/>
              <a:buFont typeface="Arial"/>
              <a:buNone/>
              <a:defRPr sz="2400" b="0" i="0" u="none" strike="noStrike" cap="none">
                <a:solidFill>
                  <a:srgbClr val="23BDC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2" name="Google Shape;52;p21"/>
          <p:cNvSpPr/>
          <p:nvPr/>
        </p:nvSpPr>
        <p:spPr>
          <a:xfrm rot="10800000">
            <a:off x="0" y="6389159"/>
            <a:ext cx="12192000" cy="489003"/>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53" name="Google Shape;53;p21"/>
          <p:cNvSpPr txBox="1"/>
          <p:nvPr/>
        </p:nvSpPr>
        <p:spPr>
          <a:xfrm>
            <a:off x="10492113" y="6506703"/>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pic>
        <p:nvPicPr>
          <p:cNvPr id="54" name="Google Shape;54;p21" descr="Text, logo&#10;&#10;Description automatically generated with medium confidence"/>
          <p:cNvPicPr preferRelativeResize="0"/>
          <p:nvPr/>
        </p:nvPicPr>
        <p:blipFill rotWithShape="1">
          <a:blip r:embed="rId2">
            <a:alphaModFix/>
          </a:blip>
          <a:srcRect/>
          <a:stretch/>
        </p:blipFill>
        <p:spPr>
          <a:xfrm>
            <a:off x="54615" y="6381370"/>
            <a:ext cx="1317688" cy="48900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55"/>
        <p:cNvGrpSpPr/>
        <p:nvPr/>
      </p:nvGrpSpPr>
      <p:grpSpPr>
        <a:xfrm>
          <a:off x="0" y="0"/>
          <a:ext cx="0" cy="0"/>
          <a:chOff x="0" y="0"/>
          <a:chExt cx="0" cy="0"/>
        </a:xfrm>
      </p:grpSpPr>
      <p:sp>
        <p:nvSpPr>
          <p:cNvPr id="56" name="Google Shape;56;p22"/>
          <p:cNvSpPr txBox="1">
            <a:spLocks noGrp="1"/>
          </p:cNvSpPr>
          <p:nvPr>
            <p:ph type="body" idx="1"/>
          </p:nvPr>
        </p:nvSpPr>
        <p:spPr>
          <a:xfrm>
            <a:off x="1482295" y="2513743"/>
            <a:ext cx="9440069" cy="1830514"/>
          </a:xfrm>
          <a:prstGeom prst="rect">
            <a:avLst/>
          </a:prstGeom>
          <a:noFill/>
          <a:ln>
            <a:noFill/>
          </a:ln>
        </p:spPr>
        <p:txBody>
          <a:bodyPr spcFirstLastPara="1" wrap="square" lIns="91425" tIns="45700" rIns="91425" bIns="45700" anchor="t" anchorCtr="0">
            <a:noAutofit/>
          </a:bodyPr>
          <a:lstStyle>
            <a:lvl1pPr marL="457200" marR="0" lvl="0" indent="-317500" algn="l" rtl="0">
              <a:lnSpc>
                <a:spcPct val="100000"/>
              </a:lnSpc>
              <a:spcBef>
                <a:spcPts val="1000"/>
              </a:spcBef>
              <a:spcAft>
                <a:spcPts val="0"/>
              </a:spcAft>
              <a:buClr>
                <a:srgbClr val="A5A5A5"/>
              </a:buClr>
              <a:buSzPts val="1400"/>
              <a:buFont typeface="Arial"/>
              <a:buChar char="•"/>
              <a:defRPr sz="1400" b="0" i="0" u="none" strike="noStrike" cap="none">
                <a:solidFill>
                  <a:srgbClr val="333333"/>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7" name="Google Shape;57;p22"/>
          <p:cNvSpPr txBox="1">
            <a:spLocks noGrp="1"/>
          </p:cNvSpPr>
          <p:nvPr>
            <p:ph type="body" idx="2"/>
          </p:nvPr>
        </p:nvSpPr>
        <p:spPr>
          <a:xfrm>
            <a:off x="1482294" y="2095131"/>
            <a:ext cx="9440069" cy="41861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1800"/>
              <a:buFont typeface="Arial"/>
              <a:buNone/>
              <a:defRPr sz="18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8" name="Google Shape;58;p22"/>
          <p:cNvSpPr txBox="1">
            <a:spLocks noGrp="1"/>
          </p:cNvSpPr>
          <p:nvPr>
            <p:ph type="body" idx="3"/>
          </p:nvPr>
        </p:nvSpPr>
        <p:spPr>
          <a:xfrm>
            <a:off x="427511" y="331190"/>
            <a:ext cx="10382427" cy="40709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003A92"/>
              </a:buClr>
              <a:buSzPts val="3000"/>
              <a:buFont typeface="Arial"/>
              <a:buNone/>
              <a:defRPr sz="3000" b="1" i="0" u="none" strike="noStrike" cap="none">
                <a:solidFill>
                  <a:srgbClr val="003A9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59" name="Google Shape;59;p22"/>
          <p:cNvSpPr txBox="1">
            <a:spLocks noGrp="1"/>
          </p:cNvSpPr>
          <p:nvPr>
            <p:ph type="body" idx="4"/>
          </p:nvPr>
        </p:nvSpPr>
        <p:spPr>
          <a:xfrm>
            <a:off x="442501" y="751401"/>
            <a:ext cx="10382427" cy="44031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1000"/>
              </a:spcBef>
              <a:spcAft>
                <a:spcPts val="0"/>
              </a:spcAft>
              <a:buClr>
                <a:srgbClr val="23BDC1"/>
              </a:buClr>
              <a:buSzPts val="2400"/>
              <a:buFont typeface="Arial"/>
              <a:buNone/>
              <a:defRPr sz="2400" b="0" i="0" u="none" strike="noStrike" cap="none">
                <a:solidFill>
                  <a:srgbClr val="23BDC1"/>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orbel"/>
                <a:ea typeface="Corbel"/>
                <a:cs typeface="Corbel"/>
                <a:sym typeface="Corbel"/>
              </a:defRPr>
            </a:lvl2pPr>
            <a:lvl3pPr marL="1371600" marR="0" lvl="2" indent="-355600" algn="l" rtl="0">
              <a:lnSpc>
                <a:spcPct val="150000"/>
              </a:lnSpc>
              <a:spcBef>
                <a:spcPts val="500"/>
              </a:spcBef>
              <a:spcAft>
                <a:spcPts val="0"/>
              </a:spcAft>
              <a:buClr>
                <a:schemeClr val="dk1"/>
              </a:buClr>
              <a:buSzPts val="2000"/>
              <a:buFont typeface="Arial"/>
              <a:buChar char="•"/>
              <a:defRPr sz="2000" b="0" i="0" u="none" strike="noStrike" cap="none">
                <a:solidFill>
                  <a:schemeClr val="dk1"/>
                </a:solidFill>
                <a:latin typeface="Corbel"/>
                <a:ea typeface="Corbel"/>
                <a:cs typeface="Corbel"/>
                <a:sym typeface="Corbel"/>
              </a:defRPr>
            </a:lvl3pPr>
            <a:lvl4pPr marL="1828800" marR="0" lvl="3"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4pPr>
            <a:lvl5pPr marL="2286000" marR="0" lvl="4" indent="-342900" algn="l" rtl="0">
              <a:lnSpc>
                <a:spcPct val="15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orbel"/>
                <a:ea typeface="Corbel"/>
                <a:cs typeface="Corbel"/>
                <a:sym typeface="Corbel"/>
              </a:defRPr>
            </a:lvl9pPr>
          </a:lstStyle>
          <a:p>
            <a:endParaRPr/>
          </a:p>
        </p:txBody>
      </p:sp>
      <p:sp>
        <p:nvSpPr>
          <p:cNvPr id="60" name="Google Shape;60;p22"/>
          <p:cNvSpPr/>
          <p:nvPr/>
        </p:nvSpPr>
        <p:spPr>
          <a:xfrm rot="10800000">
            <a:off x="0" y="6389159"/>
            <a:ext cx="12192000" cy="489003"/>
          </a:xfrm>
          <a:prstGeom prst="rect">
            <a:avLst/>
          </a:prstGeom>
          <a:solidFill>
            <a:srgbClr val="003A9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orbel"/>
              <a:ea typeface="Corbel"/>
              <a:cs typeface="Corbel"/>
              <a:sym typeface="Corbel"/>
            </a:endParaRPr>
          </a:p>
        </p:txBody>
      </p:sp>
      <p:sp>
        <p:nvSpPr>
          <p:cNvPr id="61" name="Google Shape;61;p22"/>
          <p:cNvSpPr txBox="1"/>
          <p:nvPr/>
        </p:nvSpPr>
        <p:spPr>
          <a:xfrm>
            <a:off x="10492113" y="6506703"/>
            <a:ext cx="1605516" cy="25391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chemeClr val="lt1"/>
                </a:solidFill>
                <a:latin typeface="Open Sans"/>
                <a:ea typeface="Open Sans"/>
                <a:cs typeface="Open Sans"/>
                <a:sym typeface="Open Sans"/>
              </a:rPr>
              <a:t>‹#›</a:t>
            </a:fld>
            <a:endParaRPr sz="1000" b="0" i="0" u="none" strike="noStrike" cap="none">
              <a:solidFill>
                <a:schemeClr val="lt1"/>
              </a:solidFill>
              <a:latin typeface="Open Sans"/>
              <a:ea typeface="Open Sans"/>
              <a:cs typeface="Open Sans"/>
              <a:sym typeface="Open Sans"/>
            </a:endParaRPr>
          </a:p>
        </p:txBody>
      </p:sp>
      <p:pic>
        <p:nvPicPr>
          <p:cNvPr id="62" name="Google Shape;62;p22" descr="Text, logo&#10;&#10;Description automatically generated with medium confidence"/>
          <p:cNvPicPr preferRelativeResize="0"/>
          <p:nvPr/>
        </p:nvPicPr>
        <p:blipFill rotWithShape="1">
          <a:blip r:embed="rId2">
            <a:alphaModFix/>
          </a:blip>
          <a:srcRect/>
          <a:stretch/>
        </p:blipFill>
        <p:spPr>
          <a:xfrm>
            <a:off x="54615" y="6381370"/>
            <a:ext cx="1317688" cy="48900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theme" Target="../theme/theme2.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82"/>
        <p:cNvGrpSpPr/>
        <p:nvPr/>
      </p:nvGrpSpPr>
      <p:grpSpPr>
        <a:xfrm>
          <a:off x="0" y="0"/>
          <a:ext cx="0" cy="0"/>
          <a:chOff x="0" y="0"/>
          <a:chExt cx="0" cy="0"/>
        </a:xfrm>
      </p:grpSpPr>
      <p:sp>
        <p:nvSpPr>
          <p:cNvPr id="83" name="Google Shape;83;g384d11a866f_0_123"/>
          <p:cNvSpPr txBox="1">
            <a:spLocks noGrp="1"/>
          </p:cNvSpPr>
          <p:nvPr>
            <p:ph type="title"/>
          </p:nvPr>
        </p:nvSpPr>
        <p:spPr>
          <a:xfrm>
            <a:off x="609600" y="609600"/>
            <a:ext cx="10972800" cy="817500"/>
          </a:xfrm>
          <a:prstGeom prst="rect">
            <a:avLst/>
          </a:prstGeom>
          <a:noFill/>
          <a:ln>
            <a:noFill/>
          </a:ln>
        </p:spPr>
        <p:txBody>
          <a:bodyPr spcFirstLastPara="1" wrap="square" lIns="0" tIns="0" rIns="0" bIns="0" anchor="t" anchorCtr="0">
            <a:normAutofit/>
          </a:bodyPr>
          <a:lstStyle>
            <a:lvl1pPr lvl="0">
              <a:spcBef>
                <a:spcPts val="0"/>
              </a:spcBef>
              <a:spcAft>
                <a:spcPts val="0"/>
              </a:spcAft>
              <a:buClr>
                <a:srgbClr val="344769"/>
              </a:buClr>
              <a:buSzPts val="4000"/>
              <a:buFont typeface="Roboto Condensed"/>
              <a:buNone/>
              <a:defRPr sz="4000" b="1">
                <a:solidFill>
                  <a:srgbClr val="344769"/>
                </a:solidFill>
                <a:latin typeface="Roboto Condensed"/>
                <a:ea typeface="Roboto Condensed"/>
                <a:cs typeface="Roboto Condensed"/>
                <a:sym typeface="Roboto Condensed"/>
              </a:defRPr>
            </a:lvl1pPr>
            <a:lvl2pPr lvl="1">
              <a:spcBef>
                <a:spcPts val="0"/>
              </a:spcBef>
              <a:spcAft>
                <a:spcPts val="0"/>
              </a:spcAft>
              <a:buClr>
                <a:schemeClr val="dk1"/>
              </a:buClr>
              <a:buSzPts val="3700"/>
              <a:buNone/>
              <a:defRPr sz="3700">
                <a:solidFill>
                  <a:schemeClr val="dk1"/>
                </a:solidFill>
              </a:defRPr>
            </a:lvl2pPr>
            <a:lvl3pPr lvl="2">
              <a:spcBef>
                <a:spcPts val="0"/>
              </a:spcBef>
              <a:spcAft>
                <a:spcPts val="0"/>
              </a:spcAft>
              <a:buClr>
                <a:schemeClr val="dk1"/>
              </a:buClr>
              <a:buSzPts val="3700"/>
              <a:buNone/>
              <a:defRPr sz="3700">
                <a:solidFill>
                  <a:schemeClr val="dk1"/>
                </a:solidFill>
              </a:defRPr>
            </a:lvl3pPr>
            <a:lvl4pPr lvl="3">
              <a:spcBef>
                <a:spcPts val="0"/>
              </a:spcBef>
              <a:spcAft>
                <a:spcPts val="0"/>
              </a:spcAft>
              <a:buClr>
                <a:schemeClr val="dk1"/>
              </a:buClr>
              <a:buSzPts val="3700"/>
              <a:buNone/>
              <a:defRPr sz="3700">
                <a:solidFill>
                  <a:schemeClr val="dk1"/>
                </a:solidFill>
              </a:defRPr>
            </a:lvl4pPr>
            <a:lvl5pPr lvl="4">
              <a:spcBef>
                <a:spcPts val="0"/>
              </a:spcBef>
              <a:spcAft>
                <a:spcPts val="0"/>
              </a:spcAft>
              <a:buClr>
                <a:schemeClr val="dk1"/>
              </a:buClr>
              <a:buSzPts val="3700"/>
              <a:buNone/>
              <a:defRPr sz="3700">
                <a:solidFill>
                  <a:schemeClr val="dk1"/>
                </a:solidFill>
              </a:defRPr>
            </a:lvl5pPr>
            <a:lvl6pPr lvl="5">
              <a:spcBef>
                <a:spcPts val="0"/>
              </a:spcBef>
              <a:spcAft>
                <a:spcPts val="0"/>
              </a:spcAft>
              <a:buClr>
                <a:schemeClr val="dk1"/>
              </a:buClr>
              <a:buSzPts val="3700"/>
              <a:buNone/>
              <a:defRPr sz="3700">
                <a:solidFill>
                  <a:schemeClr val="dk1"/>
                </a:solidFill>
              </a:defRPr>
            </a:lvl6pPr>
            <a:lvl7pPr lvl="6">
              <a:spcBef>
                <a:spcPts val="0"/>
              </a:spcBef>
              <a:spcAft>
                <a:spcPts val="0"/>
              </a:spcAft>
              <a:buClr>
                <a:schemeClr val="dk1"/>
              </a:buClr>
              <a:buSzPts val="3700"/>
              <a:buNone/>
              <a:defRPr sz="3700">
                <a:solidFill>
                  <a:schemeClr val="dk1"/>
                </a:solidFill>
              </a:defRPr>
            </a:lvl7pPr>
            <a:lvl8pPr lvl="7">
              <a:spcBef>
                <a:spcPts val="0"/>
              </a:spcBef>
              <a:spcAft>
                <a:spcPts val="0"/>
              </a:spcAft>
              <a:buClr>
                <a:schemeClr val="dk1"/>
              </a:buClr>
              <a:buSzPts val="3700"/>
              <a:buNone/>
              <a:defRPr sz="3700">
                <a:solidFill>
                  <a:schemeClr val="dk1"/>
                </a:solidFill>
              </a:defRPr>
            </a:lvl8pPr>
            <a:lvl9pPr lvl="8">
              <a:spcBef>
                <a:spcPts val="0"/>
              </a:spcBef>
              <a:spcAft>
                <a:spcPts val="0"/>
              </a:spcAft>
              <a:buClr>
                <a:schemeClr val="dk1"/>
              </a:buClr>
              <a:buSzPts val="3700"/>
              <a:buNone/>
              <a:defRPr sz="3700">
                <a:solidFill>
                  <a:schemeClr val="dk1"/>
                </a:solidFill>
              </a:defRPr>
            </a:lvl9pPr>
          </a:lstStyle>
          <a:p>
            <a:endParaRPr/>
          </a:p>
        </p:txBody>
      </p:sp>
      <p:sp>
        <p:nvSpPr>
          <p:cNvPr id="84" name="Google Shape;84;g384d11a866f_0_123"/>
          <p:cNvSpPr txBox="1">
            <a:spLocks noGrp="1"/>
          </p:cNvSpPr>
          <p:nvPr>
            <p:ph type="body" idx="1"/>
          </p:nvPr>
        </p:nvSpPr>
        <p:spPr>
          <a:xfrm>
            <a:off x="609600" y="1552867"/>
            <a:ext cx="10972800" cy="4695600"/>
          </a:xfrm>
          <a:prstGeom prst="rect">
            <a:avLst/>
          </a:prstGeom>
          <a:noFill/>
          <a:ln>
            <a:noFill/>
          </a:ln>
        </p:spPr>
        <p:txBody>
          <a:bodyPr spcFirstLastPara="1" wrap="square" lIns="0" tIns="0" rIns="0" bIns="0" anchor="t" anchorCtr="0">
            <a:normAutofit/>
          </a:bodyPr>
          <a:lstStyle>
            <a:lvl1pPr marL="457200" lvl="0" indent="-361950">
              <a:lnSpc>
                <a:spcPct val="115000"/>
              </a:lnSpc>
              <a:spcBef>
                <a:spcPts val="0"/>
              </a:spcBef>
              <a:spcAft>
                <a:spcPts val="0"/>
              </a:spcAft>
              <a:buClr>
                <a:schemeClr val="dk1"/>
              </a:buClr>
              <a:buSzPts val="2100"/>
              <a:buFont typeface="Open Sans"/>
              <a:buChar char="●"/>
              <a:defRPr sz="2100">
                <a:solidFill>
                  <a:schemeClr val="dk1"/>
                </a:solidFill>
                <a:latin typeface="Open Sans"/>
                <a:ea typeface="Open Sans"/>
                <a:cs typeface="Open Sans"/>
                <a:sym typeface="Open Sans"/>
              </a:defRPr>
            </a:lvl1pPr>
            <a:lvl2pPr marL="914400" lvl="1" indent="-349250">
              <a:lnSpc>
                <a:spcPct val="115000"/>
              </a:lnSpc>
              <a:spcBef>
                <a:spcPts val="0"/>
              </a:spcBef>
              <a:spcAft>
                <a:spcPts val="0"/>
              </a:spcAft>
              <a:buClr>
                <a:schemeClr val="dk1"/>
              </a:buClr>
              <a:buSzPts val="1900"/>
              <a:buFont typeface="Open Sans"/>
              <a:buChar char="○"/>
              <a:defRPr sz="1900">
                <a:solidFill>
                  <a:schemeClr val="dk1"/>
                </a:solidFill>
                <a:latin typeface="Open Sans"/>
                <a:ea typeface="Open Sans"/>
                <a:cs typeface="Open Sans"/>
                <a:sym typeface="Open Sans"/>
              </a:defRPr>
            </a:lvl2pPr>
            <a:lvl3pPr marL="1371600" lvl="2"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3pPr>
            <a:lvl4pPr marL="1828800" lvl="3"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4pPr>
            <a:lvl5pPr marL="2286000" lvl="4"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5pPr>
            <a:lvl6pPr marL="2743200" lvl="5"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6pPr>
            <a:lvl7pPr marL="3200400" lvl="6"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7pPr>
            <a:lvl8pPr marL="3657600" lvl="7"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8pPr>
            <a:lvl9pPr marL="4114800" lvl="8" indent="-330200">
              <a:lnSpc>
                <a:spcPct val="115000"/>
              </a:lnSpc>
              <a:spcBef>
                <a:spcPts val="0"/>
              </a:spcBef>
              <a:spcAft>
                <a:spcPts val="0"/>
              </a:spcAft>
              <a:buClr>
                <a:schemeClr val="dk1"/>
              </a:buClr>
              <a:buSzPts val="1600"/>
              <a:buFont typeface="Open Sans"/>
              <a:buChar char="■"/>
              <a:defRPr sz="1600">
                <a:solidFill>
                  <a:schemeClr val="dk1"/>
                </a:solidFill>
                <a:latin typeface="Open Sans"/>
                <a:ea typeface="Open Sans"/>
                <a:cs typeface="Open Sans"/>
                <a:sym typeface="Open Sans"/>
              </a:defRPr>
            </a:lvl9pPr>
          </a:lstStyle>
          <a:p>
            <a:endParaRPr/>
          </a:p>
        </p:txBody>
      </p:sp>
      <p:sp>
        <p:nvSpPr>
          <p:cNvPr id="85" name="Google Shape;85;g384d11a866f_0_123"/>
          <p:cNvSpPr txBox="1">
            <a:spLocks noGrp="1"/>
          </p:cNvSpPr>
          <p:nvPr>
            <p:ph type="sldNum" idx="12"/>
          </p:nvPr>
        </p:nvSpPr>
        <p:spPr>
          <a:xfrm>
            <a:off x="11296610" y="6217622"/>
            <a:ext cx="731700" cy="524700"/>
          </a:xfrm>
          <a:prstGeom prst="rect">
            <a:avLst/>
          </a:prstGeom>
          <a:noFill/>
          <a:ln>
            <a:noFill/>
          </a:ln>
        </p:spPr>
        <p:txBody>
          <a:bodyPr spcFirstLastPara="1" wrap="square" lIns="121900" tIns="121900" rIns="121900" bIns="121900" anchor="ctr" anchorCtr="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
          <p15:clr>
            <a:srgbClr val="E46962"/>
          </p15:clr>
        </p15:guide>
        <p15:guide id="2" pos="7296">
          <p15:clr>
            <a:srgbClr val="E46962"/>
          </p15:clr>
        </p15:guide>
        <p15:guide id="3" orient="horz" pos="384">
          <p15:clr>
            <a:srgbClr val="E46962"/>
          </p15:clr>
        </p15:guide>
        <p15:guide id="4" orient="horz" pos="3936">
          <p15:clr>
            <a:srgbClr val="E46962"/>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1.gif"/></Relationships>
</file>

<file path=ppt/slides/_rels/slide33.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1.gif"/></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8" Type="http://schemas.openxmlformats.org/officeDocument/2006/relationships/image" Target="../media/image37.gif"/><Relationship Id="rId3" Type="http://schemas.openxmlformats.org/officeDocument/2006/relationships/hyperlink" Target="mailto:tivins@nu.edu" TargetMode="External"/><Relationship Id="rId7"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hyperlink" Target="mailto:abezet@nu.edu" TargetMode="External"/><Relationship Id="rId5" Type="http://schemas.openxmlformats.org/officeDocument/2006/relationships/hyperlink" Target="mailto:bghura@nu.edu" TargetMode="External"/><Relationship Id="rId4" Type="http://schemas.openxmlformats.org/officeDocument/2006/relationships/hyperlink" Target="mailto:sjohnson10@nu.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
          <p:cNvSpPr txBox="1">
            <a:spLocks noGrp="1"/>
          </p:cNvSpPr>
          <p:nvPr>
            <p:ph type="title" idx="4294967295"/>
          </p:nvPr>
        </p:nvSpPr>
        <p:spPr>
          <a:xfrm>
            <a:off x="4239945" y="1349080"/>
            <a:ext cx="7090800" cy="5103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Dissertation Construction: Building Better Scholars with Our Toolbox Series</a:t>
            </a:r>
          </a:p>
        </p:txBody>
      </p:sp>
      <p:sp>
        <p:nvSpPr>
          <p:cNvPr id="195" name="Google Shape;195;p3"/>
          <p:cNvSpPr txBox="1">
            <a:spLocks noGrp="1"/>
          </p:cNvSpPr>
          <p:nvPr>
            <p:ph type="body" idx="2"/>
          </p:nvPr>
        </p:nvSpPr>
        <p:spPr>
          <a:xfrm>
            <a:off x="4239950" y="3472875"/>
            <a:ext cx="4003200" cy="1642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BDC1"/>
              </a:buClr>
              <a:buSzPts val="2400"/>
              <a:buNone/>
            </a:pPr>
            <a:r>
              <a:rPr lang="en-US"/>
              <a:t>Amanda Bezet</a:t>
            </a:r>
            <a:endParaRPr/>
          </a:p>
          <a:p>
            <a:pPr marL="0" lvl="0" indent="0" algn="l" rtl="0">
              <a:lnSpc>
                <a:spcPct val="100000"/>
              </a:lnSpc>
              <a:spcBef>
                <a:spcPts val="0"/>
              </a:spcBef>
              <a:spcAft>
                <a:spcPts val="0"/>
              </a:spcAft>
              <a:buClr>
                <a:srgbClr val="23BDC1"/>
              </a:buClr>
              <a:buSzPts val="2400"/>
              <a:buNone/>
            </a:pPr>
            <a:r>
              <a:rPr lang="en-US"/>
              <a:t>Benita Ghura</a:t>
            </a:r>
            <a:endParaRPr/>
          </a:p>
          <a:p>
            <a:pPr marL="0" lvl="0" indent="0" algn="l" rtl="0">
              <a:lnSpc>
                <a:spcPct val="100000"/>
              </a:lnSpc>
              <a:spcBef>
                <a:spcPts val="0"/>
              </a:spcBef>
              <a:spcAft>
                <a:spcPts val="0"/>
              </a:spcAft>
              <a:buClr>
                <a:srgbClr val="23BDC1"/>
              </a:buClr>
              <a:buSzPts val="2400"/>
              <a:buNone/>
            </a:pPr>
            <a:r>
              <a:rPr lang="en-US"/>
              <a:t>Tammy Ivins</a:t>
            </a:r>
            <a:endParaRPr/>
          </a:p>
          <a:p>
            <a:pPr marL="0" lvl="0" indent="0" algn="l" rtl="0">
              <a:lnSpc>
                <a:spcPct val="100000"/>
              </a:lnSpc>
              <a:spcBef>
                <a:spcPts val="0"/>
              </a:spcBef>
              <a:spcAft>
                <a:spcPts val="0"/>
              </a:spcAft>
              <a:buClr>
                <a:srgbClr val="23BDC1"/>
              </a:buClr>
              <a:buSzPts val="2400"/>
              <a:buNone/>
            </a:pPr>
            <a:r>
              <a:rPr lang="en-US"/>
              <a:t>Stephanie Johnson</a:t>
            </a:r>
            <a:endParaRPr/>
          </a:p>
        </p:txBody>
      </p:sp>
      <p:pic>
        <p:nvPicPr>
          <p:cNvPr id="196" name="Google Shape;196;p3" descr="NU logo" title="giphy.gif"/>
          <p:cNvPicPr preferRelativeResize="0"/>
          <p:nvPr/>
        </p:nvPicPr>
        <p:blipFill>
          <a:blip r:embed="rId3">
            <a:alphaModFix/>
          </a:blip>
          <a:stretch>
            <a:fillRect/>
          </a:stretch>
        </p:blipFill>
        <p:spPr>
          <a:xfrm>
            <a:off x="9903700" y="4583402"/>
            <a:ext cx="2274600" cy="2274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Google Shape;256;g37c9df0b9ec_1_24" descr="screenshot of a campus calendar event"/>
          <p:cNvPicPr preferRelativeResize="0"/>
          <p:nvPr/>
        </p:nvPicPr>
        <p:blipFill>
          <a:blip r:embed="rId3">
            <a:alphaModFix/>
          </a:blip>
          <a:stretch>
            <a:fillRect/>
          </a:stretch>
        </p:blipFill>
        <p:spPr>
          <a:xfrm>
            <a:off x="212650" y="381850"/>
            <a:ext cx="11766699" cy="5711325"/>
          </a:xfrm>
          <a:prstGeom prst="rect">
            <a:avLst/>
          </a:prstGeom>
          <a:noFill/>
          <a:ln>
            <a:noFill/>
          </a:ln>
        </p:spPr>
      </p:pic>
      <p:sp>
        <p:nvSpPr>
          <p:cNvPr id="2" name="Title 1">
            <a:extLst>
              <a:ext uri="{FF2B5EF4-FFF2-40B4-BE49-F238E27FC236}">
                <a16:creationId xmlns:a16="http://schemas.microsoft.com/office/drawing/2014/main" id="{F745608E-0499-497E-49C8-083A6091AD0B}"/>
              </a:ext>
            </a:extLst>
          </p:cNvPr>
          <p:cNvSpPr>
            <a:spLocks noGrp="1"/>
          </p:cNvSpPr>
          <p:nvPr>
            <p:ph type="title" idx="4294967295"/>
          </p:nvPr>
        </p:nvSpPr>
        <p:spPr>
          <a:xfrm>
            <a:off x="838200" y="-1325563"/>
            <a:ext cx="10515600" cy="1325563"/>
          </a:xfrm>
          <a:prstGeom prst="rect">
            <a:avLst/>
          </a:prstGeom>
        </p:spPr>
        <p:txBody>
          <a:bodyPr anchor="b"/>
          <a:lstStyle/>
          <a:p>
            <a:r>
              <a:rPr lang="en-US" dirty="0"/>
              <a:t>example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261" name="Google Shape;261;g37c9df0b9ec_1_32" descr="screenshot of a library calendar session"/>
          <p:cNvPicPr preferRelativeResize="0"/>
          <p:nvPr/>
        </p:nvPicPr>
        <p:blipFill>
          <a:blip r:embed="rId3">
            <a:alphaModFix/>
          </a:blip>
          <a:stretch>
            <a:fillRect/>
          </a:stretch>
        </p:blipFill>
        <p:spPr>
          <a:xfrm>
            <a:off x="152400" y="394600"/>
            <a:ext cx="11887198" cy="5630332"/>
          </a:xfrm>
          <a:prstGeom prst="rect">
            <a:avLst/>
          </a:prstGeom>
          <a:noFill/>
          <a:ln>
            <a:noFill/>
          </a:ln>
        </p:spPr>
      </p:pic>
      <p:sp>
        <p:nvSpPr>
          <p:cNvPr id="2" name="Title 1">
            <a:extLst>
              <a:ext uri="{FF2B5EF4-FFF2-40B4-BE49-F238E27FC236}">
                <a16:creationId xmlns:a16="http://schemas.microsoft.com/office/drawing/2014/main" id="{05F73A46-0FA7-C1FA-0D77-F07CBB628DD5}"/>
              </a:ext>
            </a:extLst>
          </p:cNvPr>
          <p:cNvSpPr>
            <a:spLocks noGrp="1"/>
          </p:cNvSpPr>
          <p:nvPr>
            <p:ph type="title" idx="4294967295"/>
          </p:nvPr>
        </p:nvSpPr>
        <p:spPr>
          <a:xfrm>
            <a:off x="838200" y="-1325563"/>
            <a:ext cx="10515600" cy="1325563"/>
          </a:xfrm>
          <a:prstGeom prst="rect">
            <a:avLst/>
          </a:prstGeom>
        </p:spPr>
        <p:txBody>
          <a:bodyPr anchor="b"/>
          <a:lstStyle/>
          <a:p>
            <a:r>
              <a:rPr lang="en-US" dirty="0"/>
              <a:t>example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g37c9df0b9ec_1_42" descr="screenshot of a live webinar"/>
          <p:cNvPicPr preferRelativeResize="0"/>
          <p:nvPr/>
        </p:nvPicPr>
        <p:blipFill>
          <a:blip r:embed="rId3">
            <a:alphaModFix/>
          </a:blip>
          <a:stretch>
            <a:fillRect/>
          </a:stretch>
        </p:blipFill>
        <p:spPr>
          <a:xfrm>
            <a:off x="203975" y="506513"/>
            <a:ext cx="6418650" cy="5634800"/>
          </a:xfrm>
          <a:prstGeom prst="rect">
            <a:avLst/>
          </a:prstGeom>
          <a:noFill/>
          <a:ln>
            <a:noFill/>
          </a:ln>
        </p:spPr>
      </p:pic>
      <p:pic>
        <p:nvPicPr>
          <p:cNvPr id="267" name="Google Shape;267;g37c9df0b9ec_1_42" descr="screenshot of a live webinar"/>
          <p:cNvPicPr preferRelativeResize="0"/>
          <p:nvPr/>
        </p:nvPicPr>
        <p:blipFill>
          <a:blip r:embed="rId4">
            <a:alphaModFix/>
          </a:blip>
          <a:stretch>
            <a:fillRect/>
          </a:stretch>
        </p:blipFill>
        <p:spPr>
          <a:xfrm>
            <a:off x="6978950" y="1350650"/>
            <a:ext cx="4933151" cy="3946521"/>
          </a:xfrm>
          <a:prstGeom prst="rect">
            <a:avLst/>
          </a:prstGeom>
          <a:noFill/>
          <a:ln>
            <a:noFill/>
          </a:ln>
        </p:spPr>
      </p:pic>
      <p:sp>
        <p:nvSpPr>
          <p:cNvPr id="2" name="Title 1">
            <a:extLst>
              <a:ext uri="{FF2B5EF4-FFF2-40B4-BE49-F238E27FC236}">
                <a16:creationId xmlns:a16="http://schemas.microsoft.com/office/drawing/2014/main" id="{96494BD0-CA42-8345-113D-9C843B8E6D65}"/>
              </a:ext>
            </a:extLst>
          </p:cNvPr>
          <p:cNvSpPr>
            <a:spLocks noGrp="1"/>
          </p:cNvSpPr>
          <p:nvPr>
            <p:ph type="title" idx="4294967295"/>
          </p:nvPr>
        </p:nvSpPr>
        <p:spPr>
          <a:xfrm>
            <a:off x="838200" y="-1325563"/>
            <a:ext cx="10515600" cy="1325563"/>
          </a:xfrm>
          <a:prstGeom prst="rect">
            <a:avLst/>
          </a:prstGeom>
        </p:spPr>
        <p:txBody>
          <a:bodyPr anchor="b"/>
          <a:lstStyle/>
          <a:p>
            <a:r>
              <a:rPr lang="en-US" dirty="0"/>
              <a:t>Examples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7c9df0b9ec_1_14"/>
          <p:cNvSpPr txBox="1">
            <a:spLocks noGrp="1"/>
          </p:cNvSpPr>
          <p:nvPr>
            <p:ph type="title" idx="4294967295"/>
          </p:nvPr>
        </p:nvSpPr>
        <p:spPr>
          <a:xfrm>
            <a:off x="2550657" y="2817566"/>
            <a:ext cx="7090800" cy="48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chemeClr val="lt1"/>
              </a:buClr>
              <a:buSzPts val="3500"/>
              <a:buFont typeface="Arial"/>
              <a:buNone/>
              <a:tabLst/>
              <a:defRPr/>
            </a:pPr>
            <a:r>
              <a:rPr kumimoji="0" lang="en-US" sz="3500" b="1" i="0" u="none" strike="noStrike" kern="0" cap="none" spc="0" normalizeH="0" baseline="0" noProof="0" dirty="0">
                <a:ln>
                  <a:noFill/>
                </a:ln>
                <a:solidFill>
                  <a:schemeClr val="lt1"/>
                </a:solidFill>
                <a:effectLst/>
                <a:uLnTx/>
                <a:uFillTx/>
                <a:latin typeface="Open Sans"/>
                <a:ea typeface="Open Sans"/>
                <a:cs typeface="Open Sans"/>
                <a:sym typeface="Open Sans"/>
              </a:rPr>
              <a:t>Stumbling Blocks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37c9df0b9ec_1_18"/>
          <p:cNvSpPr txBox="1">
            <a:spLocks noGrp="1"/>
          </p:cNvSpPr>
          <p:nvPr>
            <p:ph type="title" idx="4294967295"/>
          </p:nvPr>
        </p:nvSpPr>
        <p:spPr>
          <a:xfrm>
            <a:off x="299803" y="2883831"/>
            <a:ext cx="4527000" cy="60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Changes</a:t>
            </a:r>
          </a:p>
        </p:txBody>
      </p:sp>
      <p:sp>
        <p:nvSpPr>
          <p:cNvPr id="278" name="Google Shape;278;g37c9df0b9ec_1_18"/>
          <p:cNvSpPr txBox="1">
            <a:spLocks noGrp="1"/>
          </p:cNvSpPr>
          <p:nvPr>
            <p:ph type="body" idx="2"/>
          </p:nvPr>
        </p:nvSpPr>
        <p:spPr>
          <a:xfrm>
            <a:off x="5661825" y="363450"/>
            <a:ext cx="6048300" cy="4807200"/>
          </a:xfrm>
          <a:prstGeom prst="rect">
            <a:avLst/>
          </a:prstGeom>
          <a:noFill/>
          <a:ln>
            <a:noFill/>
          </a:ln>
        </p:spPr>
        <p:txBody>
          <a:bodyPr spcFirstLastPara="1" wrap="square" lIns="91425" tIns="45700" rIns="91425" bIns="45700" anchor="t" anchorCtr="0">
            <a:noAutofit/>
          </a:bodyPr>
          <a:lstStyle/>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Early marketing efforts and event listings did not specify individual session content</a:t>
            </a:r>
            <a:br>
              <a:rPr lang="en-US" sz="2000">
                <a:solidFill>
                  <a:schemeClr val="dk1"/>
                </a:solidFill>
                <a:latin typeface="Open Sans"/>
                <a:ea typeface="Open Sans"/>
                <a:cs typeface="Open Sans"/>
                <a:sym typeface="Open Sans"/>
              </a:rPr>
            </a:b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Exhausting the Literature</a:t>
            </a:r>
            <a:endParaRPr sz="2000">
              <a:solidFill>
                <a:schemeClr val="dk1"/>
              </a:solidFill>
              <a:latin typeface="Open Sans"/>
              <a:ea typeface="Open Sans"/>
              <a:cs typeface="Open Sans"/>
              <a:sym typeface="Open Sans"/>
            </a:endParaRPr>
          </a:p>
          <a:p>
            <a:pPr marL="1371600" marR="50800" lvl="1" indent="-342900" algn="l" rtl="0">
              <a:lnSpc>
                <a:spcPct val="115000"/>
              </a:lnSpc>
              <a:spcBef>
                <a:spcPts val="0"/>
              </a:spcBef>
              <a:spcAft>
                <a:spcPts val="0"/>
              </a:spcAft>
              <a:buClr>
                <a:schemeClr val="dk1"/>
              </a:buClr>
              <a:buSzPts val="1800"/>
              <a:buFont typeface="Open Sans"/>
              <a:buChar char="•"/>
            </a:pPr>
            <a:r>
              <a:rPr lang="en-US" sz="1800">
                <a:solidFill>
                  <a:schemeClr val="dk1"/>
                </a:solidFill>
                <a:latin typeface="Open Sans"/>
                <a:ea typeface="Open Sans"/>
                <a:cs typeface="Open Sans"/>
                <a:sym typeface="Open Sans"/>
              </a:rPr>
              <a:t>Not included in original series but recognized the need</a:t>
            </a:r>
            <a:endParaRPr sz="1800">
              <a:solidFill>
                <a:schemeClr val="dk1"/>
              </a:solidFill>
              <a:latin typeface="Open Sans"/>
              <a:ea typeface="Open Sans"/>
              <a:cs typeface="Open Sans"/>
              <a:sym typeface="Open Sans"/>
            </a:endParaRPr>
          </a:p>
          <a:p>
            <a:pPr marL="1371600" marR="50800" lvl="1" indent="-342900" algn="l" rtl="0">
              <a:lnSpc>
                <a:spcPct val="115000"/>
              </a:lnSpc>
              <a:spcBef>
                <a:spcPts val="0"/>
              </a:spcBef>
              <a:spcAft>
                <a:spcPts val="0"/>
              </a:spcAft>
              <a:buClr>
                <a:schemeClr val="dk1"/>
              </a:buClr>
              <a:buSzPts val="1800"/>
              <a:buFont typeface="Open Sans"/>
              <a:buChar char="•"/>
            </a:pPr>
            <a:r>
              <a:rPr lang="en-US" sz="1800">
                <a:solidFill>
                  <a:schemeClr val="dk1"/>
                </a:solidFill>
                <a:latin typeface="Open Sans"/>
                <a:ea typeface="Open Sans"/>
                <a:cs typeface="Open Sans"/>
                <a:sym typeface="Open Sans"/>
              </a:rPr>
              <a:t>Added session in June 2022</a:t>
            </a:r>
            <a:endParaRPr sz="1800">
              <a:solidFill>
                <a:schemeClr val="dk1"/>
              </a:solidFill>
              <a:latin typeface="Open Sans"/>
              <a:ea typeface="Open Sans"/>
              <a:cs typeface="Open Sans"/>
              <a:sym typeface="Open Sans"/>
            </a:endParaRPr>
          </a:p>
          <a:p>
            <a:pPr marL="1371600" marR="50800" lvl="0" indent="0" algn="l" rtl="0">
              <a:lnSpc>
                <a:spcPct val="115000"/>
              </a:lnSpc>
              <a:spcBef>
                <a:spcPts val="0"/>
              </a:spcBef>
              <a:spcAft>
                <a:spcPts val="0"/>
              </a:spcAft>
              <a:buNone/>
            </a:pP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Finding Systematic Reviews &amp; Meta-Analyses</a:t>
            </a:r>
            <a:endParaRPr sz="2000">
              <a:solidFill>
                <a:schemeClr val="dk1"/>
              </a:solidFill>
              <a:latin typeface="Open Sans"/>
              <a:ea typeface="Open Sans"/>
              <a:cs typeface="Open Sans"/>
              <a:sym typeface="Open Sans"/>
            </a:endParaRPr>
          </a:p>
          <a:p>
            <a:pPr marL="1371600" marR="50800" lvl="1" indent="-342900" algn="l" rtl="0">
              <a:lnSpc>
                <a:spcPct val="115000"/>
              </a:lnSpc>
              <a:spcBef>
                <a:spcPts val="0"/>
              </a:spcBef>
              <a:spcAft>
                <a:spcPts val="0"/>
              </a:spcAft>
              <a:buClr>
                <a:schemeClr val="dk1"/>
              </a:buClr>
              <a:buSzPts val="1800"/>
              <a:buFont typeface="Open Sans"/>
              <a:buChar char="•"/>
            </a:pPr>
            <a:r>
              <a:rPr lang="en-US" sz="1800">
                <a:solidFill>
                  <a:schemeClr val="dk1"/>
                </a:solidFill>
                <a:latin typeface="Open Sans"/>
                <a:ea typeface="Open Sans"/>
                <a:cs typeface="Open Sans"/>
                <a:sym typeface="Open Sans"/>
              </a:rPr>
              <a:t>Faculty directed students </a:t>
            </a:r>
            <a:r>
              <a:rPr lang="en-US" sz="1800" i="1">
                <a:solidFill>
                  <a:schemeClr val="dk1"/>
                </a:solidFill>
                <a:latin typeface="Open Sans"/>
                <a:ea typeface="Open Sans"/>
                <a:cs typeface="Open Sans"/>
                <a:sym typeface="Open Sans"/>
              </a:rPr>
              <a:t>not</a:t>
            </a:r>
            <a:r>
              <a:rPr lang="en-US" sz="1800">
                <a:solidFill>
                  <a:schemeClr val="dk1"/>
                </a:solidFill>
                <a:latin typeface="Open Sans"/>
                <a:ea typeface="Open Sans"/>
                <a:cs typeface="Open Sans"/>
                <a:sym typeface="Open Sans"/>
              </a:rPr>
              <a:t> to use in dissertation research</a:t>
            </a:r>
            <a:endParaRPr sz="1800">
              <a:solidFill>
                <a:schemeClr val="dk1"/>
              </a:solidFill>
              <a:latin typeface="Open Sans"/>
              <a:ea typeface="Open Sans"/>
              <a:cs typeface="Open Sans"/>
              <a:sym typeface="Open Sans"/>
            </a:endParaRPr>
          </a:p>
          <a:p>
            <a:pPr marL="1371600" marR="50800" lvl="1" indent="-342900" algn="l" rtl="0">
              <a:lnSpc>
                <a:spcPct val="115000"/>
              </a:lnSpc>
              <a:spcBef>
                <a:spcPts val="0"/>
              </a:spcBef>
              <a:spcAft>
                <a:spcPts val="0"/>
              </a:spcAft>
              <a:buClr>
                <a:schemeClr val="dk1"/>
              </a:buClr>
              <a:buSzPts val="1800"/>
              <a:buFont typeface="Open Sans"/>
              <a:buChar char="•"/>
            </a:pPr>
            <a:r>
              <a:rPr lang="en-US" sz="1800">
                <a:solidFill>
                  <a:schemeClr val="dk1"/>
                </a:solidFill>
                <a:latin typeface="Open Sans"/>
                <a:ea typeface="Open Sans"/>
                <a:cs typeface="Open Sans"/>
                <a:sym typeface="Open Sans"/>
              </a:rPr>
              <a:t>Removed from series in April 2023</a:t>
            </a:r>
            <a:endParaRPr sz="1800">
              <a:solidFill>
                <a:schemeClr val="dk1"/>
              </a:solidFill>
              <a:latin typeface="Open Sans"/>
              <a:ea typeface="Open Sans"/>
              <a:cs typeface="Open Sans"/>
              <a:sym typeface="Open Sans"/>
            </a:endParaRPr>
          </a:p>
          <a:p>
            <a:pPr marL="914400" marR="50800" lvl="0" indent="0" algn="l" rtl="0">
              <a:lnSpc>
                <a:spcPct val="115000"/>
              </a:lnSpc>
              <a:spcBef>
                <a:spcPts val="0"/>
              </a:spcBef>
              <a:spcAft>
                <a:spcPts val="0"/>
              </a:spcAft>
              <a:buNone/>
            </a:pP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Dissertation Toolbox Office Hours</a:t>
            </a:r>
            <a:endParaRPr sz="2000">
              <a:solidFill>
                <a:schemeClr val="dk1"/>
              </a:solidFill>
              <a:latin typeface="Open Sans"/>
              <a:ea typeface="Open Sans"/>
              <a:cs typeface="Open Sans"/>
              <a:sym typeface="Open Sans"/>
            </a:endParaRPr>
          </a:p>
          <a:p>
            <a:pPr marL="1371600" marR="50800" lvl="1" indent="-342900" algn="l" rtl="0">
              <a:lnSpc>
                <a:spcPct val="115000"/>
              </a:lnSpc>
              <a:spcBef>
                <a:spcPts val="0"/>
              </a:spcBef>
              <a:spcAft>
                <a:spcPts val="0"/>
              </a:spcAft>
              <a:buClr>
                <a:schemeClr val="dk1"/>
              </a:buClr>
              <a:buSzPts val="1800"/>
              <a:buFont typeface="Open Sans"/>
              <a:buChar char="•"/>
            </a:pPr>
            <a:r>
              <a:rPr lang="en-US" sz="1800">
                <a:solidFill>
                  <a:schemeClr val="dk1"/>
                </a:solidFill>
                <a:latin typeface="Open Sans"/>
                <a:ea typeface="Open Sans"/>
                <a:cs typeface="Open Sans"/>
                <a:sym typeface="Open Sans"/>
              </a:rPr>
              <a:t>11 sessions offered from January - May 2023 with 13 total participants </a:t>
            </a:r>
            <a:endParaRPr sz="1800">
              <a:solidFill>
                <a:schemeClr val="dk1"/>
              </a:solidFill>
              <a:latin typeface="Open Sans"/>
              <a:ea typeface="Open Sans"/>
              <a:cs typeface="Open Sans"/>
              <a:sym typeface="Open Sans"/>
            </a:endParaRPr>
          </a:p>
          <a:p>
            <a:pPr marL="1371600" marR="50800" lvl="1" indent="-342900" algn="l" rtl="0">
              <a:lnSpc>
                <a:spcPct val="115000"/>
              </a:lnSpc>
              <a:spcBef>
                <a:spcPts val="0"/>
              </a:spcBef>
              <a:spcAft>
                <a:spcPts val="0"/>
              </a:spcAft>
              <a:buClr>
                <a:schemeClr val="dk1"/>
              </a:buClr>
              <a:buSzPts val="1800"/>
              <a:buFont typeface="Open Sans"/>
              <a:buChar char="•"/>
            </a:pPr>
            <a:r>
              <a:rPr lang="en-US" sz="1800">
                <a:solidFill>
                  <a:schemeClr val="dk1"/>
                </a:solidFill>
                <a:latin typeface="Open Sans"/>
                <a:ea typeface="Open Sans"/>
                <a:cs typeface="Open Sans"/>
                <a:sym typeface="Open Sans"/>
              </a:rPr>
              <a:t>Discontinued due to low attendance</a:t>
            </a:r>
            <a:endParaRPr sz="1800">
              <a:solidFill>
                <a:schemeClr val="dk1"/>
              </a:solidFill>
              <a:latin typeface="Open Sans"/>
              <a:ea typeface="Open Sans"/>
              <a:cs typeface="Open Sans"/>
              <a:sym typeface="Ope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g39c9260414e_0_8"/>
          <p:cNvSpPr txBox="1">
            <a:spLocks noGrp="1"/>
          </p:cNvSpPr>
          <p:nvPr>
            <p:ph type="title" idx="4294967295"/>
          </p:nvPr>
        </p:nvSpPr>
        <p:spPr>
          <a:xfrm>
            <a:off x="305025" y="2641069"/>
            <a:ext cx="4527000" cy="11874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Expanded Marketing</a:t>
            </a:r>
          </a:p>
        </p:txBody>
      </p:sp>
      <p:pic>
        <p:nvPicPr>
          <p:cNvPr id="284" name="Google Shape;284;g39c9260414e_0_8" descr="screenshot of our library homepage"/>
          <p:cNvPicPr preferRelativeResize="0"/>
          <p:nvPr/>
        </p:nvPicPr>
        <p:blipFill>
          <a:blip r:embed="rId3">
            <a:alphaModFix/>
          </a:blip>
          <a:stretch>
            <a:fillRect/>
          </a:stretch>
        </p:blipFill>
        <p:spPr>
          <a:xfrm>
            <a:off x="5582103" y="0"/>
            <a:ext cx="6196998" cy="6858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374addda623_1_12"/>
          <p:cNvSpPr txBox="1">
            <a:spLocks noGrp="1"/>
          </p:cNvSpPr>
          <p:nvPr>
            <p:ph type="title" idx="4294967295"/>
          </p:nvPr>
        </p:nvSpPr>
        <p:spPr>
          <a:xfrm>
            <a:off x="1263875" y="2817575"/>
            <a:ext cx="9686700" cy="5880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chemeClr val="lt1"/>
              </a:buClr>
              <a:buSzPts val="3500"/>
              <a:buFont typeface="Arial"/>
              <a:buNone/>
              <a:tabLst/>
              <a:defRPr/>
            </a:pPr>
            <a:r>
              <a:rPr kumimoji="0" lang="en-US" sz="3500" b="1" i="0" u="none" strike="noStrike" kern="0" cap="none" spc="0" normalizeH="0" baseline="0" noProof="0" dirty="0">
                <a:ln>
                  <a:noFill/>
                </a:ln>
                <a:solidFill>
                  <a:schemeClr val="lt1"/>
                </a:solidFill>
                <a:effectLst/>
                <a:uLnTx/>
                <a:uFillTx/>
                <a:latin typeface="Open Sans"/>
                <a:ea typeface="Open Sans"/>
                <a:cs typeface="Open Sans"/>
                <a:sym typeface="Open Sans"/>
              </a:rPr>
              <a:t>Challenges Doctoral Students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94"/>
        <p:cNvGrpSpPr/>
        <p:nvPr/>
      </p:nvGrpSpPr>
      <p:grpSpPr>
        <a:xfrm>
          <a:off x="0" y="0"/>
          <a:ext cx="0" cy="0"/>
          <a:chOff x="0" y="0"/>
          <a:chExt cx="0" cy="0"/>
        </a:xfrm>
      </p:grpSpPr>
      <p:sp>
        <p:nvSpPr>
          <p:cNvPr id="2" name="Title 1">
            <a:extLst>
              <a:ext uri="{FF2B5EF4-FFF2-40B4-BE49-F238E27FC236}">
                <a16:creationId xmlns:a16="http://schemas.microsoft.com/office/drawing/2014/main" id="{7289E416-10EF-D354-AF9A-C3D0223E2BF2}"/>
              </a:ext>
            </a:extLst>
          </p:cNvPr>
          <p:cNvSpPr>
            <a:spLocks noGrp="1"/>
          </p:cNvSpPr>
          <p:nvPr>
            <p:ph type="title" idx="4294967295"/>
          </p:nvPr>
        </p:nvSpPr>
        <p:spPr>
          <a:xfrm flipV="1">
            <a:off x="838200" y="-491612"/>
            <a:ext cx="10515600" cy="353960"/>
          </a:xfrm>
          <a:prstGeom prst="rect">
            <a:avLst/>
          </a:prstGeom>
        </p:spPr>
        <p:txBody>
          <a:bodyPr/>
          <a:lstStyle/>
          <a:p>
            <a:r>
              <a:rPr lang="en-US" dirty="0"/>
              <a:t>poll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300" name="Google Shape;300;g3a676fe128d_1_5" descr="poll results" title="Screenshot 2025-11-19 1.16.07 PM.png"/>
          <p:cNvPicPr preferRelativeResize="0"/>
          <p:nvPr/>
        </p:nvPicPr>
        <p:blipFill>
          <a:blip r:embed="rId3">
            <a:alphaModFix/>
          </a:blip>
          <a:stretch>
            <a:fillRect/>
          </a:stretch>
        </p:blipFill>
        <p:spPr>
          <a:xfrm>
            <a:off x="152400" y="152400"/>
            <a:ext cx="11650133" cy="6553200"/>
          </a:xfrm>
          <a:prstGeom prst="rect">
            <a:avLst/>
          </a:prstGeom>
          <a:noFill/>
          <a:ln>
            <a:noFill/>
          </a:ln>
        </p:spPr>
      </p:pic>
      <p:sp>
        <p:nvSpPr>
          <p:cNvPr id="2" name="Title 1">
            <a:extLst>
              <a:ext uri="{FF2B5EF4-FFF2-40B4-BE49-F238E27FC236}">
                <a16:creationId xmlns:a16="http://schemas.microsoft.com/office/drawing/2014/main" id="{1CB86A9A-5EE4-1084-7BBF-12A61588DDB9}"/>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g3a676fe128d_1_9" descr="poll results" title="Screenshot 2025-11-19 1.16.11 PM.png"/>
          <p:cNvPicPr preferRelativeResize="0"/>
          <p:nvPr/>
        </p:nvPicPr>
        <p:blipFill>
          <a:blip r:embed="rId3">
            <a:alphaModFix/>
          </a:blip>
          <a:stretch>
            <a:fillRect/>
          </a:stretch>
        </p:blipFill>
        <p:spPr>
          <a:xfrm>
            <a:off x="152400" y="152400"/>
            <a:ext cx="11650133" cy="6553200"/>
          </a:xfrm>
          <a:prstGeom prst="rect">
            <a:avLst/>
          </a:prstGeom>
          <a:noFill/>
          <a:ln>
            <a:noFill/>
          </a:ln>
        </p:spPr>
      </p:pic>
      <p:sp>
        <p:nvSpPr>
          <p:cNvPr id="2" name="Title 1">
            <a:extLst>
              <a:ext uri="{FF2B5EF4-FFF2-40B4-BE49-F238E27FC236}">
                <a16:creationId xmlns:a16="http://schemas.microsoft.com/office/drawing/2014/main" id="{A56DF342-3BF9-BC1E-0402-194BEF49E32D}"/>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Google Shape;201;g374addda623_1_41" descr="Amanda Bezet"/>
          <p:cNvPicPr preferRelativeResize="0"/>
          <p:nvPr/>
        </p:nvPicPr>
        <p:blipFill>
          <a:blip r:embed="rId3">
            <a:alphaModFix/>
          </a:blip>
          <a:stretch>
            <a:fillRect/>
          </a:stretch>
        </p:blipFill>
        <p:spPr>
          <a:xfrm>
            <a:off x="2036924" y="2355300"/>
            <a:ext cx="1743075" cy="2057400"/>
          </a:xfrm>
          <a:prstGeom prst="rect">
            <a:avLst/>
          </a:prstGeom>
          <a:noFill/>
          <a:ln>
            <a:noFill/>
          </a:ln>
        </p:spPr>
      </p:pic>
      <p:pic>
        <p:nvPicPr>
          <p:cNvPr id="202" name="Google Shape;202;g374addda623_1_41" descr="Benita Ghura"/>
          <p:cNvPicPr preferRelativeResize="0"/>
          <p:nvPr/>
        </p:nvPicPr>
        <p:blipFill>
          <a:blip r:embed="rId4">
            <a:alphaModFix/>
          </a:blip>
          <a:stretch>
            <a:fillRect/>
          </a:stretch>
        </p:blipFill>
        <p:spPr>
          <a:xfrm>
            <a:off x="4067074" y="2337710"/>
            <a:ext cx="1714500" cy="2047875"/>
          </a:xfrm>
          <a:prstGeom prst="rect">
            <a:avLst/>
          </a:prstGeom>
          <a:noFill/>
          <a:ln>
            <a:noFill/>
          </a:ln>
        </p:spPr>
      </p:pic>
      <p:pic>
        <p:nvPicPr>
          <p:cNvPr id="203" name="Google Shape;203;g374addda623_1_41" descr="Stephanie Johnson"/>
          <p:cNvPicPr preferRelativeResize="0"/>
          <p:nvPr/>
        </p:nvPicPr>
        <p:blipFill>
          <a:blip r:embed="rId5">
            <a:alphaModFix/>
          </a:blip>
          <a:stretch>
            <a:fillRect/>
          </a:stretch>
        </p:blipFill>
        <p:spPr>
          <a:xfrm>
            <a:off x="8024749" y="2155275"/>
            <a:ext cx="1771650" cy="2724150"/>
          </a:xfrm>
          <a:prstGeom prst="rect">
            <a:avLst/>
          </a:prstGeom>
          <a:noFill/>
          <a:ln>
            <a:noFill/>
          </a:ln>
        </p:spPr>
      </p:pic>
      <p:pic>
        <p:nvPicPr>
          <p:cNvPr id="204" name="Google Shape;204;g374addda623_1_41" descr="Tammy Ivins"/>
          <p:cNvPicPr preferRelativeResize="0"/>
          <p:nvPr/>
        </p:nvPicPr>
        <p:blipFill>
          <a:blip r:embed="rId6">
            <a:alphaModFix/>
          </a:blip>
          <a:stretch>
            <a:fillRect/>
          </a:stretch>
        </p:blipFill>
        <p:spPr>
          <a:xfrm>
            <a:off x="6016849" y="2155275"/>
            <a:ext cx="1619250" cy="2257425"/>
          </a:xfrm>
          <a:prstGeom prst="rect">
            <a:avLst/>
          </a:prstGeom>
          <a:noFill/>
          <a:ln>
            <a:noFill/>
          </a:ln>
        </p:spPr>
      </p:pic>
      <p:pic>
        <p:nvPicPr>
          <p:cNvPr id="205" name="Google Shape;205;g374addda623_1_41" descr="Stephanie Johnson"/>
          <p:cNvPicPr preferRelativeResize="0"/>
          <p:nvPr/>
        </p:nvPicPr>
        <p:blipFill>
          <a:blip r:embed="rId7">
            <a:alphaModFix/>
          </a:blip>
          <a:stretch>
            <a:fillRect/>
          </a:stretch>
        </p:blipFill>
        <p:spPr>
          <a:xfrm>
            <a:off x="8045480" y="4069800"/>
            <a:ext cx="1781175" cy="342900"/>
          </a:xfrm>
          <a:prstGeom prst="rect">
            <a:avLst/>
          </a:prstGeom>
          <a:noFill/>
          <a:ln>
            <a:noFill/>
          </a:ln>
        </p:spPr>
      </p:pic>
      <p:sp>
        <p:nvSpPr>
          <p:cNvPr id="206" name="Google Shape;206;g374addda623_1_41">
            <a:extLst>
              <a:ext uri="{C183D7F6-B498-43B3-948B-1728B52AA6E4}">
                <adec:decorative xmlns:adec="http://schemas.microsoft.com/office/drawing/2017/decorative" val="1"/>
              </a:ext>
            </a:extLst>
          </p:cNvPr>
          <p:cNvSpPr/>
          <p:nvPr/>
        </p:nvSpPr>
        <p:spPr>
          <a:xfrm>
            <a:off x="8017375" y="4385575"/>
            <a:ext cx="1809300" cy="628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7" name="Google Shape;207;g374addda623_1_41">
            <a:extLst>
              <a:ext uri="{C183D7F6-B498-43B3-948B-1728B52AA6E4}">
                <adec:decorative xmlns:adec="http://schemas.microsoft.com/office/drawing/2017/decorative" val="1"/>
              </a:ext>
            </a:extLst>
          </p:cNvPr>
          <p:cNvSpPr/>
          <p:nvPr/>
        </p:nvSpPr>
        <p:spPr>
          <a:xfrm>
            <a:off x="1885799" y="1828525"/>
            <a:ext cx="8412000" cy="507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8" name="Google Shape;208;g374addda623_1_41">
            <a:extLst>
              <a:ext uri="{C183D7F6-B498-43B3-948B-1728B52AA6E4}">
                <adec:decorative xmlns:adec="http://schemas.microsoft.com/office/drawing/2017/decorative" val="1"/>
              </a:ext>
            </a:extLst>
          </p:cNvPr>
          <p:cNvSpPr/>
          <p:nvPr/>
        </p:nvSpPr>
        <p:spPr>
          <a:xfrm>
            <a:off x="11197500" y="4609975"/>
            <a:ext cx="994500" cy="9945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9" name="Google Shape;209;g374addda623_1_41"/>
          <p:cNvSpPr txBox="1">
            <a:spLocks noGrp="1"/>
          </p:cNvSpPr>
          <p:nvPr>
            <p:ph type="title" idx="4294967295"/>
          </p:nvPr>
        </p:nvSpPr>
        <p:spPr>
          <a:xfrm>
            <a:off x="0" y="1265800"/>
            <a:ext cx="12192000" cy="7647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700" b="1" i="0" u="none" strike="noStrike" kern="0" cap="none" spc="0" normalizeH="0" baseline="0" noProof="0" dirty="0">
                <a:ln>
                  <a:noFill/>
                </a:ln>
                <a:solidFill>
                  <a:srgbClr val="000000"/>
                </a:solidFill>
                <a:effectLst/>
                <a:uLnTx/>
                <a:uFillTx/>
                <a:latin typeface="Open Sans"/>
                <a:ea typeface="Open Sans"/>
                <a:cs typeface="Open Sans"/>
                <a:sym typeface="Open Sans"/>
              </a:rPr>
              <a:t>Introductions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374b3516548_0_11"/>
          <p:cNvSpPr txBox="1">
            <a:spLocks noGrp="1"/>
          </p:cNvSpPr>
          <p:nvPr>
            <p:ph type="title" idx="4294967295"/>
          </p:nvPr>
        </p:nvSpPr>
        <p:spPr>
          <a:xfrm>
            <a:off x="299803" y="2883831"/>
            <a:ext cx="4527000" cy="60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Dissertation Toolbox Topics</a:t>
            </a:r>
          </a:p>
        </p:txBody>
      </p:sp>
      <p:sp>
        <p:nvSpPr>
          <p:cNvPr id="312" name="Google Shape;312;g374b3516548_0_11"/>
          <p:cNvSpPr txBox="1">
            <a:spLocks noGrp="1"/>
          </p:cNvSpPr>
          <p:nvPr>
            <p:ph type="body" idx="2"/>
          </p:nvPr>
        </p:nvSpPr>
        <p:spPr>
          <a:xfrm>
            <a:off x="5649100" y="546750"/>
            <a:ext cx="6048300" cy="57645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Finding and Staying Current on a Research Topic</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Reading a Scholarly Article and Finding Definitions</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Literature Gap and Future Research</a:t>
            </a:r>
            <a:endParaRPr sz="3200">
              <a:solidFill>
                <a:schemeClr val="dk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374b3516548_0_0"/>
          <p:cNvSpPr txBox="1">
            <a:spLocks noGrp="1"/>
          </p:cNvSpPr>
          <p:nvPr>
            <p:ph type="title" idx="4294967295"/>
          </p:nvPr>
        </p:nvSpPr>
        <p:spPr>
          <a:xfrm>
            <a:off x="299803" y="2883831"/>
            <a:ext cx="4527000" cy="60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Dissertation Toolbox Topics</a:t>
            </a:r>
          </a:p>
        </p:txBody>
      </p:sp>
      <p:sp>
        <p:nvSpPr>
          <p:cNvPr id="318" name="Google Shape;318;g374b3516548_0_0"/>
          <p:cNvSpPr txBox="1">
            <a:spLocks noGrp="1"/>
          </p:cNvSpPr>
          <p:nvPr>
            <p:ph type="body" idx="2"/>
          </p:nvPr>
        </p:nvSpPr>
        <p:spPr>
          <a:xfrm>
            <a:off x="5680175" y="546750"/>
            <a:ext cx="6048300" cy="57645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Organizing Research</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Citing Articles and Similar Resources</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Evaluating and Using Information</a:t>
            </a:r>
            <a:endParaRPr sz="3200">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g374b3516548_0_6"/>
          <p:cNvSpPr txBox="1">
            <a:spLocks noGrp="1"/>
          </p:cNvSpPr>
          <p:nvPr>
            <p:ph type="title" idx="4294967295"/>
          </p:nvPr>
        </p:nvSpPr>
        <p:spPr>
          <a:xfrm>
            <a:off x="299803" y="2883831"/>
            <a:ext cx="4527000" cy="60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Dissertation Toolbox Topics</a:t>
            </a:r>
          </a:p>
        </p:txBody>
      </p:sp>
      <p:sp>
        <p:nvSpPr>
          <p:cNvPr id="324" name="Google Shape;324;g374b3516548_0_6"/>
          <p:cNvSpPr txBox="1">
            <a:spLocks noGrp="1"/>
          </p:cNvSpPr>
          <p:nvPr>
            <p:ph type="body" idx="2"/>
          </p:nvPr>
        </p:nvSpPr>
        <p:spPr>
          <a:xfrm>
            <a:off x="5649100" y="546750"/>
            <a:ext cx="6048300" cy="57645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Finding Grey Literature</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Finding Seminal Research </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Researching Theoretical and Conceptual Frameworks</a:t>
            </a:r>
            <a:endParaRPr sz="3200">
              <a:solidFill>
                <a:schemeClr val="dk1"/>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g374b3516548_0_16"/>
          <p:cNvSpPr txBox="1">
            <a:spLocks noGrp="1"/>
          </p:cNvSpPr>
          <p:nvPr>
            <p:ph type="title" idx="4294967295"/>
          </p:nvPr>
        </p:nvSpPr>
        <p:spPr>
          <a:xfrm>
            <a:off x="299803" y="2883831"/>
            <a:ext cx="4527000" cy="60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Dissertation Toolbox Topics</a:t>
            </a:r>
          </a:p>
        </p:txBody>
      </p:sp>
      <p:sp>
        <p:nvSpPr>
          <p:cNvPr id="330" name="Google Shape;330;g374b3516548_0_16"/>
          <p:cNvSpPr txBox="1">
            <a:spLocks noGrp="1"/>
          </p:cNvSpPr>
          <p:nvPr>
            <p:ph type="body" idx="2"/>
          </p:nvPr>
        </p:nvSpPr>
        <p:spPr>
          <a:xfrm>
            <a:off x="5649100" y="546750"/>
            <a:ext cx="6048300" cy="57645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Finding Information on Research Methodology &amp; Design</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Locating Tests and Measurements</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Exhausting the Literature</a:t>
            </a:r>
            <a:endParaRPr sz="3200">
              <a:solidFill>
                <a:schemeClr val="dk1"/>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35"/>
        <p:cNvGrpSpPr/>
        <p:nvPr/>
      </p:nvGrpSpPr>
      <p:grpSpPr>
        <a:xfrm>
          <a:off x="0" y="0"/>
          <a:ext cx="0" cy="0"/>
          <a:chOff x="0" y="0"/>
          <a:chExt cx="0" cy="0"/>
        </a:xfrm>
      </p:grpSpPr>
      <p:sp>
        <p:nvSpPr>
          <p:cNvPr id="2" name="Title 1">
            <a:extLst>
              <a:ext uri="{FF2B5EF4-FFF2-40B4-BE49-F238E27FC236}">
                <a16:creationId xmlns:a16="http://schemas.microsoft.com/office/drawing/2014/main" id="{F7A2B22A-3C7B-FC07-964A-B731EE4B53FC}"/>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Google Shape;341;g3a676fe128d_1_15" descr="poll results" title="Screenshot 2025-11-19 1.16.07 PM.png"/>
          <p:cNvPicPr preferRelativeResize="0"/>
          <p:nvPr/>
        </p:nvPicPr>
        <p:blipFill>
          <a:blip r:embed="rId3">
            <a:alphaModFix/>
          </a:blip>
          <a:stretch>
            <a:fillRect/>
          </a:stretch>
        </p:blipFill>
        <p:spPr>
          <a:xfrm>
            <a:off x="152400" y="152400"/>
            <a:ext cx="11650133" cy="6553200"/>
          </a:xfrm>
          <a:prstGeom prst="rect">
            <a:avLst/>
          </a:prstGeom>
          <a:noFill/>
          <a:ln>
            <a:noFill/>
          </a:ln>
        </p:spPr>
      </p:pic>
      <p:sp>
        <p:nvSpPr>
          <p:cNvPr id="2" name="Title 1">
            <a:extLst>
              <a:ext uri="{FF2B5EF4-FFF2-40B4-BE49-F238E27FC236}">
                <a16:creationId xmlns:a16="http://schemas.microsoft.com/office/drawing/2014/main" id="{1A4C397D-F5FA-90DC-85F1-8A0925064CE0}"/>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g3a676fe128d_1_20" descr="poll results" title="Screenshot 2025-11-19 1.16.11 PM.png"/>
          <p:cNvPicPr preferRelativeResize="0"/>
          <p:nvPr/>
        </p:nvPicPr>
        <p:blipFill>
          <a:blip r:embed="rId3">
            <a:alphaModFix/>
          </a:blip>
          <a:stretch>
            <a:fillRect/>
          </a:stretch>
        </p:blipFill>
        <p:spPr>
          <a:xfrm>
            <a:off x="152400" y="152400"/>
            <a:ext cx="11650133" cy="6553200"/>
          </a:xfrm>
          <a:prstGeom prst="rect">
            <a:avLst/>
          </a:prstGeom>
          <a:noFill/>
          <a:ln>
            <a:noFill/>
          </a:ln>
        </p:spPr>
      </p:pic>
      <p:sp>
        <p:nvSpPr>
          <p:cNvPr id="2" name="Title 1">
            <a:extLst>
              <a:ext uri="{FF2B5EF4-FFF2-40B4-BE49-F238E27FC236}">
                <a16:creationId xmlns:a16="http://schemas.microsoft.com/office/drawing/2014/main" id="{2F80069C-2784-412F-D7A2-CCA15489CC07}"/>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g374addda623_1_8"/>
          <p:cNvSpPr txBox="1">
            <a:spLocks noGrp="1"/>
          </p:cNvSpPr>
          <p:nvPr>
            <p:ph type="title" idx="4294967295"/>
          </p:nvPr>
        </p:nvSpPr>
        <p:spPr>
          <a:xfrm>
            <a:off x="2550657" y="2817566"/>
            <a:ext cx="7090800" cy="48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chemeClr val="lt1"/>
              </a:buClr>
              <a:buSzPts val="3500"/>
              <a:buFont typeface="Arial"/>
              <a:buNone/>
              <a:tabLst/>
              <a:defRPr/>
            </a:pPr>
            <a:r>
              <a:rPr kumimoji="0" lang="en-US" sz="3500" b="1" i="0" u="none" strike="noStrike" kern="0" cap="none" spc="0" normalizeH="0" baseline="0" noProof="0" dirty="0">
                <a:ln>
                  <a:noFill/>
                </a:ln>
                <a:solidFill>
                  <a:schemeClr val="lt1"/>
                </a:solidFill>
                <a:effectLst/>
                <a:uLnTx/>
                <a:uFillTx/>
                <a:latin typeface="Open Sans"/>
                <a:ea typeface="Open Sans"/>
                <a:cs typeface="Open Sans"/>
                <a:sym typeface="Open Sans"/>
              </a:rPr>
              <a:t>Growing the Toolbox</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g374addda623_1_31"/>
          <p:cNvSpPr txBox="1">
            <a:spLocks noGrp="1"/>
          </p:cNvSpPr>
          <p:nvPr>
            <p:ph type="title" idx="4294967295"/>
          </p:nvPr>
        </p:nvSpPr>
        <p:spPr>
          <a:xfrm>
            <a:off x="268700" y="2861095"/>
            <a:ext cx="4527000" cy="1135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Growing the Toolbox</a:t>
            </a:r>
          </a:p>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endPar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endParaRPr>
          </a:p>
        </p:txBody>
      </p:sp>
      <p:sp>
        <p:nvSpPr>
          <p:cNvPr id="358" name="Google Shape;358;g374addda623_1_31"/>
          <p:cNvSpPr txBox="1">
            <a:spLocks noGrp="1"/>
          </p:cNvSpPr>
          <p:nvPr>
            <p:ph type="body" idx="2"/>
          </p:nvPr>
        </p:nvSpPr>
        <p:spPr>
          <a:xfrm>
            <a:off x="5649100" y="546750"/>
            <a:ext cx="6048300" cy="5764500"/>
          </a:xfrm>
          <a:prstGeom prst="rect">
            <a:avLst/>
          </a:prstGeom>
          <a:noFill/>
          <a:ln>
            <a:noFill/>
          </a:ln>
        </p:spPr>
        <p:txBody>
          <a:bodyPr spcFirstLastPara="1" wrap="square" lIns="91425" tIns="45700" rIns="91425" bIns="45700" anchor="t" anchorCtr="0">
            <a:noAutofit/>
          </a:bodyPr>
          <a:lstStyle/>
          <a:p>
            <a:pPr marL="457200" marR="50800" lvl="0" indent="-419100" algn="l" rtl="0">
              <a:lnSpc>
                <a:spcPct val="115000"/>
              </a:lnSpc>
              <a:spcBef>
                <a:spcPts val="0"/>
              </a:spcBef>
              <a:spcAft>
                <a:spcPts val="0"/>
              </a:spcAft>
              <a:buClr>
                <a:schemeClr val="dk1"/>
              </a:buClr>
              <a:buSzPts val="3000"/>
              <a:buFont typeface="Open Sans Medium"/>
              <a:buChar char="•"/>
            </a:pPr>
            <a:r>
              <a:rPr lang="en-US" sz="3000">
                <a:solidFill>
                  <a:schemeClr val="dk1"/>
                </a:solidFill>
                <a:latin typeface="Open Sans"/>
                <a:ea typeface="Open Sans"/>
                <a:cs typeface="Open Sans"/>
                <a:sym typeface="Open Sans"/>
              </a:rPr>
              <a:t>Three new librarians have joined Amanda</a:t>
            </a:r>
            <a:endParaRPr sz="30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000">
              <a:solidFill>
                <a:schemeClr val="dk1"/>
              </a:solidFill>
              <a:latin typeface="Open Sans"/>
              <a:ea typeface="Open Sans"/>
              <a:cs typeface="Open Sans"/>
              <a:sym typeface="Open Sans"/>
            </a:endParaRPr>
          </a:p>
          <a:p>
            <a:pPr marL="457200" marR="50800" lvl="0" indent="-419100" algn="l" rtl="0">
              <a:lnSpc>
                <a:spcPct val="115000"/>
              </a:lnSpc>
              <a:spcBef>
                <a:spcPts val="0"/>
              </a:spcBef>
              <a:spcAft>
                <a:spcPts val="0"/>
              </a:spcAft>
              <a:buClr>
                <a:schemeClr val="dk1"/>
              </a:buClr>
              <a:buSzPts val="3000"/>
              <a:buFont typeface="Open Sans"/>
              <a:buChar char="•"/>
            </a:pPr>
            <a:r>
              <a:rPr lang="en-US" sz="3000">
                <a:solidFill>
                  <a:schemeClr val="dk1"/>
                </a:solidFill>
                <a:latin typeface="Open Sans"/>
                <a:ea typeface="Open Sans"/>
                <a:cs typeface="Open Sans"/>
                <a:sym typeface="Open Sans"/>
              </a:rPr>
              <a:t>Cross-training:</a:t>
            </a:r>
            <a:endParaRPr sz="3000">
              <a:solidFill>
                <a:schemeClr val="dk1"/>
              </a:solidFill>
              <a:latin typeface="Open Sans"/>
              <a:ea typeface="Open Sans"/>
              <a:cs typeface="Open Sans"/>
              <a:sym typeface="Open Sans"/>
            </a:endParaRPr>
          </a:p>
          <a:p>
            <a:pPr marL="914400" marR="50800" lvl="1" indent="-419100" algn="l" rtl="0">
              <a:lnSpc>
                <a:spcPct val="115000"/>
              </a:lnSpc>
              <a:spcBef>
                <a:spcPts val="0"/>
              </a:spcBef>
              <a:spcAft>
                <a:spcPts val="0"/>
              </a:spcAft>
              <a:buClr>
                <a:schemeClr val="dk1"/>
              </a:buClr>
              <a:buSzPts val="3000"/>
              <a:buFont typeface="Open Sans"/>
              <a:buChar char="•"/>
            </a:pPr>
            <a:r>
              <a:rPr lang="en-US" sz="3000">
                <a:solidFill>
                  <a:schemeClr val="dk1"/>
                </a:solidFill>
                <a:latin typeface="Open Sans"/>
                <a:ea typeface="Open Sans"/>
                <a:cs typeface="Open Sans"/>
                <a:sym typeface="Open Sans"/>
              </a:rPr>
              <a:t>Discussion and reflection on the series</a:t>
            </a:r>
            <a:endParaRPr sz="3000">
              <a:solidFill>
                <a:schemeClr val="dk1"/>
              </a:solidFill>
              <a:latin typeface="Open Sans"/>
              <a:ea typeface="Open Sans"/>
              <a:cs typeface="Open Sans"/>
              <a:sym typeface="Open Sans"/>
            </a:endParaRPr>
          </a:p>
          <a:p>
            <a:pPr marL="914400" marR="50800" lvl="1" indent="-419100" algn="l" rtl="0">
              <a:lnSpc>
                <a:spcPct val="115000"/>
              </a:lnSpc>
              <a:spcBef>
                <a:spcPts val="0"/>
              </a:spcBef>
              <a:spcAft>
                <a:spcPts val="0"/>
              </a:spcAft>
              <a:buClr>
                <a:schemeClr val="dk1"/>
              </a:buClr>
              <a:buSzPts val="3000"/>
              <a:buFont typeface="Open Sans"/>
              <a:buChar char="•"/>
            </a:pPr>
            <a:r>
              <a:rPr lang="en-US" sz="3000">
                <a:solidFill>
                  <a:schemeClr val="dk1"/>
                </a:solidFill>
                <a:latin typeface="Open Sans"/>
                <a:ea typeface="Open Sans"/>
                <a:cs typeface="Open Sans"/>
                <a:sym typeface="Open Sans"/>
              </a:rPr>
              <a:t>Review of outlines &amp; instructional design</a:t>
            </a:r>
            <a:endParaRPr sz="3000">
              <a:solidFill>
                <a:schemeClr val="dk1"/>
              </a:solidFill>
              <a:latin typeface="Open Sans"/>
              <a:ea typeface="Open Sans"/>
              <a:cs typeface="Open Sans"/>
              <a:sym typeface="Open Sans"/>
            </a:endParaRPr>
          </a:p>
          <a:p>
            <a:pPr marL="914400" marR="50800" lvl="1" indent="-419100" algn="l" rtl="0">
              <a:lnSpc>
                <a:spcPct val="115000"/>
              </a:lnSpc>
              <a:spcBef>
                <a:spcPts val="0"/>
              </a:spcBef>
              <a:spcAft>
                <a:spcPts val="0"/>
              </a:spcAft>
              <a:buClr>
                <a:schemeClr val="dk1"/>
              </a:buClr>
              <a:buSzPts val="3000"/>
              <a:buFont typeface="Open Sans"/>
              <a:buChar char="•"/>
            </a:pPr>
            <a:r>
              <a:rPr lang="en-US" sz="3000">
                <a:solidFill>
                  <a:schemeClr val="dk1"/>
                </a:solidFill>
                <a:latin typeface="Open Sans"/>
                <a:ea typeface="Open Sans"/>
                <a:cs typeface="Open Sans"/>
                <a:sym typeface="Open Sans"/>
              </a:rPr>
              <a:t>Live shadowing and watching recordings</a:t>
            </a:r>
            <a:endParaRPr sz="3000">
              <a:solidFill>
                <a:schemeClr val="dk1"/>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g37f151f5159_0_20"/>
          <p:cNvSpPr txBox="1">
            <a:spLocks noGrp="1"/>
          </p:cNvSpPr>
          <p:nvPr>
            <p:ph type="body" idx="2"/>
          </p:nvPr>
        </p:nvSpPr>
        <p:spPr>
          <a:xfrm>
            <a:off x="5649100" y="890925"/>
            <a:ext cx="6048300" cy="54204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Increased frequency - each session, more often</a:t>
            </a:r>
            <a:endParaRPr sz="3200">
              <a:solidFill>
                <a:schemeClr val="dk1"/>
              </a:solidFill>
              <a:latin typeface="Open Sans"/>
              <a:ea typeface="Open Sans"/>
              <a:cs typeface="Open Sans"/>
              <a:sym typeface="Open Sans"/>
            </a:endParaRPr>
          </a:p>
          <a:p>
            <a:pPr marL="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Typically, 2 session per week on the same topic </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New days and times</a:t>
            </a:r>
            <a:endParaRPr sz="3200">
              <a:solidFill>
                <a:schemeClr val="dk1"/>
              </a:solidFill>
              <a:latin typeface="Open Sans"/>
              <a:ea typeface="Open Sans"/>
              <a:cs typeface="Open Sans"/>
              <a:sym typeface="Open Sans"/>
            </a:endParaRPr>
          </a:p>
        </p:txBody>
      </p:sp>
      <p:sp>
        <p:nvSpPr>
          <p:cNvPr id="364" name="Google Shape;364;g37f151f5159_0_20"/>
          <p:cNvSpPr txBox="1">
            <a:spLocks noGrp="1"/>
          </p:cNvSpPr>
          <p:nvPr>
            <p:ph type="title" idx="4294967295"/>
          </p:nvPr>
        </p:nvSpPr>
        <p:spPr>
          <a:xfrm>
            <a:off x="268700" y="2861095"/>
            <a:ext cx="4527000" cy="1135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Growing the Toolbox</a:t>
            </a:r>
          </a:p>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endPar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4"/>
        <p:cNvGrpSpPr/>
        <p:nvPr/>
      </p:nvGrpSpPr>
      <p:grpSpPr>
        <a:xfrm>
          <a:off x="0" y="0"/>
          <a:ext cx="0" cy="0"/>
          <a:chOff x="0" y="0"/>
          <a:chExt cx="0" cy="0"/>
        </a:xfrm>
      </p:grpSpPr>
      <p:sp>
        <p:nvSpPr>
          <p:cNvPr id="2" name="Title 1">
            <a:extLst>
              <a:ext uri="{FF2B5EF4-FFF2-40B4-BE49-F238E27FC236}">
                <a16:creationId xmlns:a16="http://schemas.microsoft.com/office/drawing/2014/main" id="{FEA7D6EA-3721-0B43-67A3-991A6E393B15}"/>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g37f151f5159_0_25"/>
          <p:cNvSpPr txBox="1">
            <a:spLocks noGrp="1"/>
          </p:cNvSpPr>
          <p:nvPr>
            <p:ph type="body" idx="2"/>
          </p:nvPr>
        </p:nvSpPr>
        <p:spPr>
          <a:xfrm>
            <a:off x="5514425" y="874275"/>
            <a:ext cx="6243600" cy="46536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Students are interested in AI, faculty are concerned</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Mindful, intentional, and selective inclusion of AI tools into each Toolbox session</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Pitfalls and issues are raised</a:t>
            </a:r>
            <a:endParaRPr sz="3200">
              <a:solidFill>
                <a:schemeClr val="dk1"/>
              </a:solidFill>
              <a:latin typeface="Open Sans"/>
              <a:ea typeface="Open Sans"/>
              <a:cs typeface="Open Sans"/>
              <a:sym typeface="Open Sans"/>
            </a:endParaRPr>
          </a:p>
        </p:txBody>
      </p:sp>
      <p:sp>
        <p:nvSpPr>
          <p:cNvPr id="370" name="Google Shape;370;g37f151f5159_0_25"/>
          <p:cNvSpPr txBox="1">
            <a:spLocks noGrp="1"/>
          </p:cNvSpPr>
          <p:nvPr>
            <p:ph type="title" idx="4294967295"/>
          </p:nvPr>
        </p:nvSpPr>
        <p:spPr>
          <a:xfrm>
            <a:off x="268700" y="2861095"/>
            <a:ext cx="4527000" cy="1135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Growing the Toolbox</a:t>
            </a:r>
          </a:p>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endPar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g374addda623_1_4"/>
          <p:cNvSpPr txBox="1">
            <a:spLocks noGrp="1"/>
          </p:cNvSpPr>
          <p:nvPr>
            <p:ph type="title" idx="4294967295"/>
          </p:nvPr>
        </p:nvSpPr>
        <p:spPr>
          <a:xfrm>
            <a:off x="2186250" y="2801625"/>
            <a:ext cx="7819500" cy="5559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chemeClr val="lt1"/>
              </a:buClr>
              <a:buSzPts val="3500"/>
              <a:buFont typeface="Arial"/>
              <a:buNone/>
              <a:tabLst/>
              <a:defRPr/>
            </a:pPr>
            <a:r>
              <a:rPr kumimoji="0" lang="en-US" sz="3500" b="1" i="0" u="none" strike="noStrike" kern="0" cap="none" spc="0" normalizeH="0" baseline="0" noProof="0" dirty="0">
                <a:ln>
                  <a:noFill/>
                </a:ln>
                <a:solidFill>
                  <a:schemeClr val="lt1"/>
                </a:solidFill>
                <a:effectLst/>
                <a:uLnTx/>
                <a:uFillTx/>
                <a:latin typeface="Open Sans"/>
                <a:ea typeface="Open Sans"/>
                <a:cs typeface="Open Sans"/>
                <a:sym typeface="Open Sans"/>
              </a:rPr>
              <a:t>Success &amp; Future of the Toolbox</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7"/>
          <p:cNvSpPr txBox="1">
            <a:spLocks noGrp="1"/>
          </p:cNvSpPr>
          <p:nvPr>
            <p:ph type="title" idx="4294967295"/>
          </p:nvPr>
        </p:nvSpPr>
        <p:spPr>
          <a:xfrm>
            <a:off x="427511" y="331190"/>
            <a:ext cx="10382427" cy="407097"/>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000"/>
              <a:buFont typeface="Arial"/>
              <a:buNone/>
              <a:tabLst/>
              <a:defRPr/>
            </a:pPr>
            <a:r>
              <a:rPr kumimoji="0" lang="en-US" sz="3000" b="1" i="0" u="none" strike="noStrike" kern="0" cap="none" spc="0" normalizeH="0" baseline="0" noProof="0" dirty="0">
                <a:ln>
                  <a:noFill/>
                </a:ln>
                <a:solidFill>
                  <a:srgbClr val="003A92"/>
                </a:solidFill>
                <a:effectLst/>
                <a:uLnTx/>
                <a:uFillTx/>
                <a:latin typeface="Open Sans"/>
                <a:ea typeface="Open Sans"/>
                <a:cs typeface="Open Sans"/>
                <a:sym typeface="Open Sans"/>
              </a:rPr>
              <a:t>Success</a:t>
            </a:r>
          </a:p>
        </p:txBody>
      </p:sp>
      <p:sp>
        <p:nvSpPr>
          <p:cNvPr id="381" name="Google Shape;381;p7"/>
          <p:cNvSpPr txBox="1">
            <a:spLocks noGrp="1"/>
          </p:cNvSpPr>
          <p:nvPr>
            <p:ph type="body" idx="2"/>
          </p:nvPr>
        </p:nvSpPr>
        <p:spPr>
          <a:xfrm>
            <a:off x="442501" y="751401"/>
            <a:ext cx="10382427" cy="44031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BDC1"/>
              </a:buClr>
              <a:buSzPts val="2400"/>
              <a:buNone/>
            </a:pPr>
            <a:r>
              <a:rPr lang="en-US"/>
              <a:t>Student Impact</a:t>
            </a:r>
            <a:endParaRPr/>
          </a:p>
        </p:txBody>
      </p:sp>
      <p:sp>
        <p:nvSpPr>
          <p:cNvPr id="382" name="Google Shape;382;p7"/>
          <p:cNvSpPr txBox="1">
            <a:spLocks noGrp="1"/>
          </p:cNvSpPr>
          <p:nvPr>
            <p:ph type="body" idx="3"/>
          </p:nvPr>
        </p:nvSpPr>
        <p:spPr>
          <a:xfrm>
            <a:off x="3532600" y="1384125"/>
            <a:ext cx="8328900" cy="4935300"/>
          </a:xfrm>
          <a:prstGeom prst="rect">
            <a:avLst/>
          </a:prstGeom>
          <a:noFill/>
          <a:ln>
            <a:noFill/>
          </a:ln>
        </p:spPr>
        <p:txBody>
          <a:bodyPr spcFirstLastPara="1" wrap="square" lIns="91425" tIns="45700" rIns="91425" bIns="45700" anchor="t" anchorCtr="0">
            <a:noAutofit/>
          </a:bodyPr>
          <a:lstStyle/>
          <a:p>
            <a:pPr marL="457200" lvl="0" indent="-336550" algn="l" rtl="0">
              <a:lnSpc>
                <a:spcPct val="150000"/>
              </a:lnSpc>
              <a:spcBef>
                <a:spcPts val="0"/>
              </a:spcBef>
              <a:spcAft>
                <a:spcPts val="0"/>
              </a:spcAft>
              <a:buSzPts val="1700"/>
              <a:buChar char="●"/>
            </a:pPr>
            <a:r>
              <a:rPr lang="en-US" sz="1700" i="1"/>
              <a:t>“The dissertation toolbox series you have facilitated helped me to expedite the content gathering and writing. I sincerely appreciate your valuable contribution and assistance on my learning journey.”</a:t>
            </a:r>
            <a:endParaRPr sz="1700" i="1"/>
          </a:p>
          <a:p>
            <a:pPr marL="457200" lvl="0" indent="0" algn="l" rtl="0">
              <a:lnSpc>
                <a:spcPct val="150000"/>
              </a:lnSpc>
              <a:spcBef>
                <a:spcPts val="0"/>
              </a:spcBef>
              <a:spcAft>
                <a:spcPts val="0"/>
              </a:spcAft>
              <a:buNone/>
            </a:pPr>
            <a:endParaRPr sz="1700" i="1"/>
          </a:p>
          <a:p>
            <a:pPr marL="457200" lvl="0" indent="-336550" algn="l" rtl="0">
              <a:lnSpc>
                <a:spcPct val="150000"/>
              </a:lnSpc>
              <a:spcBef>
                <a:spcPts val="0"/>
              </a:spcBef>
              <a:spcAft>
                <a:spcPts val="0"/>
              </a:spcAft>
              <a:buSzPts val="1700"/>
              <a:buChar char="●"/>
            </a:pPr>
            <a:r>
              <a:rPr lang="en-US" sz="1700" i="1"/>
              <a:t>“This was the best thing I could have done to prepare for my literature review. Very informative and helpful.”</a:t>
            </a:r>
            <a:endParaRPr sz="1700" i="1"/>
          </a:p>
          <a:p>
            <a:pPr marL="0" lvl="0" indent="0" algn="l" rtl="0">
              <a:lnSpc>
                <a:spcPct val="150000"/>
              </a:lnSpc>
              <a:spcBef>
                <a:spcPts val="0"/>
              </a:spcBef>
              <a:spcAft>
                <a:spcPts val="0"/>
              </a:spcAft>
              <a:buNone/>
            </a:pPr>
            <a:endParaRPr sz="1700" i="1"/>
          </a:p>
          <a:p>
            <a:pPr marL="457200" lvl="0" indent="-336550" algn="l" rtl="0">
              <a:lnSpc>
                <a:spcPct val="150000"/>
              </a:lnSpc>
              <a:spcBef>
                <a:spcPts val="0"/>
              </a:spcBef>
              <a:spcAft>
                <a:spcPts val="0"/>
              </a:spcAft>
              <a:buSzPts val="1700"/>
              <a:buChar char="●"/>
            </a:pPr>
            <a:r>
              <a:rPr lang="en-US" sz="1700" i="1"/>
              <a:t>“Months ago when I entered the beginning stages of the dissertation, I was a nervous wreck and I felt really dumb regarding my research skills. Since that time, attending meetings with the Librarians as well as today's meeting: "Exhausting The Literature", I always learn something new that can be immediately applied for searching and for research.”</a:t>
            </a:r>
            <a:endParaRPr sz="1700" i="1"/>
          </a:p>
          <a:p>
            <a:pPr marL="0" lvl="0" indent="0" algn="l" rtl="0">
              <a:lnSpc>
                <a:spcPct val="150000"/>
              </a:lnSpc>
              <a:spcBef>
                <a:spcPts val="0"/>
              </a:spcBef>
              <a:spcAft>
                <a:spcPts val="0"/>
              </a:spcAft>
              <a:buClr>
                <a:srgbClr val="333333"/>
              </a:buClr>
              <a:buSzPts val="1400"/>
              <a:buNone/>
            </a:pPr>
            <a:endParaRPr/>
          </a:p>
        </p:txBody>
      </p:sp>
      <p:pic>
        <p:nvPicPr>
          <p:cNvPr id="383" name="Google Shape;383;p7" descr="decorative" title="giphy.gif"/>
          <p:cNvPicPr preferRelativeResize="0"/>
          <p:nvPr/>
        </p:nvPicPr>
        <p:blipFill>
          <a:blip r:embed="rId3">
            <a:alphaModFix/>
          </a:blip>
          <a:stretch>
            <a:fillRect/>
          </a:stretch>
        </p:blipFill>
        <p:spPr>
          <a:xfrm>
            <a:off x="224900" y="2141819"/>
            <a:ext cx="3227800" cy="3227800"/>
          </a:xfrm>
          <a:prstGeom prst="rect">
            <a:avLst/>
          </a:prstGeom>
          <a:noFill/>
          <a:ln>
            <a:noFill/>
          </a:ln>
        </p:spPr>
      </p:pic>
      <p:pic>
        <p:nvPicPr>
          <p:cNvPr id="384" name="Google Shape;384;p7" descr="decorative" title="giphy.gif"/>
          <p:cNvPicPr preferRelativeResize="0"/>
          <p:nvPr/>
        </p:nvPicPr>
        <p:blipFill>
          <a:blip r:embed="rId4">
            <a:alphaModFix/>
          </a:blip>
          <a:stretch>
            <a:fillRect/>
          </a:stretch>
        </p:blipFill>
        <p:spPr>
          <a:xfrm flipH="1">
            <a:off x="10670300" y="0"/>
            <a:ext cx="1439950" cy="14399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g39c9260414e_0_0"/>
          <p:cNvSpPr txBox="1">
            <a:spLocks noGrp="1"/>
          </p:cNvSpPr>
          <p:nvPr>
            <p:ph type="title" idx="4294967295"/>
          </p:nvPr>
        </p:nvSpPr>
        <p:spPr>
          <a:xfrm>
            <a:off x="427511" y="331190"/>
            <a:ext cx="10382400" cy="4071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000"/>
              <a:buFont typeface="Arial"/>
              <a:buNone/>
              <a:tabLst/>
              <a:defRPr/>
            </a:pPr>
            <a:r>
              <a:rPr kumimoji="0" lang="en-US" sz="3000" b="1" i="0" u="none" strike="noStrike" kern="0" cap="none" spc="0" normalizeH="0" baseline="0" noProof="0" dirty="0">
                <a:ln>
                  <a:noFill/>
                </a:ln>
                <a:solidFill>
                  <a:srgbClr val="003A92"/>
                </a:solidFill>
                <a:effectLst/>
                <a:uLnTx/>
                <a:uFillTx/>
                <a:latin typeface="Open Sans"/>
                <a:ea typeface="Open Sans"/>
                <a:cs typeface="Open Sans"/>
                <a:sym typeface="Open Sans"/>
              </a:rPr>
              <a:t>Success</a:t>
            </a:r>
          </a:p>
        </p:txBody>
      </p:sp>
      <p:sp>
        <p:nvSpPr>
          <p:cNvPr id="390" name="Google Shape;390;g39c9260414e_0_0"/>
          <p:cNvSpPr txBox="1">
            <a:spLocks noGrp="1"/>
          </p:cNvSpPr>
          <p:nvPr>
            <p:ph type="body" idx="2"/>
          </p:nvPr>
        </p:nvSpPr>
        <p:spPr>
          <a:xfrm>
            <a:off x="442501" y="751401"/>
            <a:ext cx="10382400" cy="440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BDC1"/>
              </a:buClr>
              <a:buSzPts val="2400"/>
              <a:buNone/>
            </a:pPr>
            <a:r>
              <a:rPr lang="en-US"/>
              <a:t>Attendance and Stats</a:t>
            </a:r>
            <a:endParaRPr/>
          </a:p>
        </p:txBody>
      </p:sp>
      <p:sp>
        <p:nvSpPr>
          <p:cNvPr id="391" name="Google Shape;391;g39c9260414e_0_0"/>
          <p:cNvSpPr txBox="1">
            <a:spLocks noGrp="1"/>
          </p:cNvSpPr>
          <p:nvPr>
            <p:ph type="body" idx="3"/>
          </p:nvPr>
        </p:nvSpPr>
        <p:spPr>
          <a:xfrm>
            <a:off x="3521325" y="1288075"/>
            <a:ext cx="8328900" cy="49353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None/>
            </a:pPr>
            <a:endParaRPr sz="2600" b="1"/>
          </a:p>
          <a:p>
            <a:pPr marL="0" lvl="0" indent="0" algn="l" rtl="0">
              <a:lnSpc>
                <a:spcPct val="150000"/>
              </a:lnSpc>
              <a:spcBef>
                <a:spcPts val="0"/>
              </a:spcBef>
              <a:spcAft>
                <a:spcPts val="0"/>
              </a:spcAft>
              <a:buNone/>
            </a:pPr>
            <a:r>
              <a:rPr lang="en-US" sz="2600" b="1"/>
              <a:t>2023-4 AY </a:t>
            </a:r>
            <a:r>
              <a:rPr lang="en-US" sz="2600"/>
              <a:t> 		24 sessions 		200 attendees </a:t>
            </a:r>
            <a:endParaRPr sz="2600"/>
          </a:p>
          <a:p>
            <a:pPr marL="0" lvl="0" indent="0" algn="l" rtl="0">
              <a:lnSpc>
                <a:spcPct val="150000"/>
              </a:lnSpc>
              <a:spcBef>
                <a:spcPts val="0"/>
              </a:spcBef>
              <a:spcAft>
                <a:spcPts val="0"/>
              </a:spcAft>
              <a:buNone/>
            </a:pPr>
            <a:endParaRPr sz="2000"/>
          </a:p>
          <a:p>
            <a:pPr marL="0" lvl="0" indent="0" algn="l" rtl="0">
              <a:lnSpc>
                <a:spcPct val="150000"/>
              </a:lnSpc>
              <a:spcBef>
                <a:spcPts val="0"/>
              </a:spcBef>
              <a:spcAft>
                <a:spcPts val="0"/>
              </a:spcAft>
              <a:buNone/>
            </a:pPr>
            <a:endParaRPr sz="2000"/>
          </a:p>
          <a:p>
            <a:pPr marL="0" lvl="0" indent="0" algn="l" rtl="0">
              <a:lnSpc>
                <a:spcPct val="150000"/>
              </a:lnSpc>
              <a:spcBef>
                <a:spcPts val="0"/>
              </a:spcBef>
              <a:spcAft>
                <a:spcPts val="0"/>
              </a:spcAft>
              <a:buNone/>
            </a:pPr>
            <a:r>
              <a:rPr lang="en-US" sz="2600" b="1"/>
              <a:t>2024-5 AY </a:t>
            </a:r>
            <a:r>
              <a:rPr lang="en-US" sz="2600"/>
              <a:t>		60 sessions 		406 attendees</a:t>
            </a:r>
            <a:endParaRPr sz="2600"/>
          </a:p>
          <a:p>
            <a:pPr marL="0" lvl="0" indent="0" algn="l" rtl="0">
              <a:lnSpc>
                <a:spcPct val="150000"/>
              </a:lnSpc>
              <a:spcBef>
                <a:spcPts val="0"/>
              </a:spcBef>
              <a:spcAft>
                <a:spcPts val="0"/>
              </a:spcAft>
              <a:buNone/>
            </a:pPr>
            <a:endParaRPr sz="2000"/>
          </a:p>
          <a:p>
            <a:pPr marL="0" lvl="0" indent="0" algn="l" rtl="0">
              <a:lnSpc>
                <a:spcPct val="150000"/>
              </a:lnSpc>
              <a:spcBef>
                <a:spcPts val="0"/>
              </a:spcBef>
              <a:spcAft>
                <a:spcPts val="0"/>
              </a:spcAft>
              <a:buNone/>
            </a:pPr>
            <a:endParaRPr sz="2000"/>
          </a:p>
          <a:p>
            <a:pPr marL="0" lvl="0" indent="0" algn="l" rtl="0">
              <a:lnSpc>
                <a:spcPct val="150000"/>
              </a:lnSpc>
              <a:spcBef>
                <a:spcPts val="0"/>
              </a:spcBef>
              <a:spcAft>
                <a:spcPts val="0"/>
              </a:spcAft>
              <a:buNone/>
            </a:pPr>
            <a:r>
              <a:rPr lang="en-US" sz="2600" b="1"/>
              <a:t>July-Oct ‘25 </a:t>
            </a:r>
            <a:r>
              <a:rPr lang="en-US" sz="2600"/>
              <a:t> 	35 sessions  		338 attendees</a:t>
            </a:r>
            <a:endParaRPr sz="2600"/>
          </a:p>
        </p:txBody>
      </p:sp>
      <p:pic>
        <p:nvPicPr>
          <p:cNvPr id="392" name="Google Shape;392;g39c9260414e_0_0" descr="decorative" title="giphy.gif"/>
          <p:cNvPicPr preferRelativeResize="0"/>
          <p:nvPr/>
        </p:nvPicPr>
        <p:blipFill>
          <a:blip r:embed="rId3">
            <a:alphaModFix/>
          </a:blip>
          <a:stretch>
            <a:fillRect/>
          </a:stretch>
        </p:blipFill>
        <p:spPr>
          <a:xfrm>
            <a:off x="224900" y="2141819"/>
            <a:ext cx="3227800" cy="3227800"/>
          </a:xfrm>
          <a:prstGeom prst="rect">
            <a:avLst/>
          </a:prstGeom>
          <a:noFill/>
          <a:ln>
            <a:noFill/>
          </a:ln>
        </p:spPr>
      </p:pic>
      <p:pic>
        <p:nvPicPr>
          <p:cNvPr id="393" name="Google Shape;393;g39c9260414e_0_0" descr="decorative" title="giphy.gif"/>
          <p:cNvPicPr preferRelativeResize="0"/>
          <p:nvPr/>
        </p:nvPicPr>
        <p:blipFill>
          <a:blip r:embed="rId4">
            <a:alphaModFix/>
          </a:blip>
          <a:stretch>
            <a:fillRect/>
          </a:stretch>
        </p:blipFill>
        <p:spPr>
          <a:xfrm flipH="1">
            <a:off x="10670300" y="0"/>
            <a:ext cx="1439950" cy="14399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91">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91">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1">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91">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1">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91">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91">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9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g37f151f5159_0_7"/>
          <p:cNvSpPr txBox="1">
            <a:spLocks noGrp="1"/>
          </p:cNvSpPr>
          <p:nvPr>
            <p:ph type="title" idx="4294967295"/>
          </p:nvPr>
        </p:nvSpPr>
        <p:spPr>
          <a:xfrm>
            <a:off x="427511" y="331190"/>
            <a:ext cx="10382400" cy="4071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000"/>
              <a:buFont typeface="Arial"/>
              <a:buNone/>
              <a:tabLst/>
              <a:defRPr/>
            </a:pPr>
            <a:r>
              <a:rPr kumimoji="0" lang="en-US" sz="3000" b="1" i="0" u="none" strike="noStrike" kern="0" cap="none" spc="0" normalizeH="0" baseline="0" noProof="0" dirty="0">
                <a:ln>
                  <a:noFill/>
                </a:ln>
                <a:solidFill>
                  <a:srgbClr val="003A92"/>
                </a:solidFill>
                <a:effectLst/>
                <a:uLnTx/>
                <a:uFillTx/>
                <a:latin typeface="Open Sans"/>
                <a:ea typeface="Open Sans"/>
                <a:cs typeface="Open Sans"/>
                <a:sym typeface="Open Sans"/>
              </a:rPr>
              <a:t>What is next?</a:t>
            </a:r>
          </a:p>
        </p:txBody>
      </p:sp>
      <p:sp>
        <p:nvSpPr>
          <p:cNvPr id="399" name="Google Shape;399;g37f151f5159_0_7"/>
          <p:cNvSpPr txBox="1">
            <a:spLocks noGrp="1"/>
          </p:cNvSpPr>
          <p:nvPr>
            <p:ph type="body" idx="2"/>
          </p:nvPr>
        </p:nvSpPr>
        <p:spPr>
          <a:xfrm>
            <a:off x="442501" y="751401"/>
            <a:ext cx="10382400" cy="440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BDC1"/>
              </a:buClr>
              <a:buSzPts val="2400"/>
              <a:buNone/>
            </a:pPr>
            <a:r>
              <a:rPr lang="en-US"/>
              <a:t>The Asynchronous Revolution</a:t>
            </a:r>
            <a:endParaRPr/>
          </a:p>
        </p:txBody>
      </p:sp>
      <p:sp>
        <p:nvSpPr>
          <p:cNvPr id="400" name="Google Shape;400;g37f151f5159_0_7"/>
          <p:cNvSpPr txBox="1">
            <a:spLocks noGrp="1"/>
          </p:cNvSpPr>
          <p:nvPr>
            <p:ph type="body" idx="3"/>
          </p:nvPr>
        </p:nvSpPr>
        <p:spPr>
          <a:xfrm>
            <a:off x="701650" y="1787350"/>
            <a:ext cx="3870300" cy="38712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Clr>
                <a:srgbClr val="333333"/>
              </a:buClr>
              <a:buSzPts val="1400"/>
              <a:buNone/>
            </a:pPr>
            <a:r>
              <a:rPr lang="en-US" sz="1800"/>
              <a:t>Adapting each of the live Toolbox webinars into a series of short, modular videos.</a:t>
            </a:r>
            <a:endParaRPr sz="1800"/>
          </a:p>
          <a:p>
            <a:pPr marL="0" lvl="0" indent="0" algn="l" rtl="0">
              <a:lnSpc>
                <a:spcPct val="150000"/>
              </a:lnSpc>
              <a:spcBef>
                <a:spcPts val="0"/>
              </a:spcBef>
              <a:spcAft>
                <a:spcPts val="0"/>
              </a:spcAft>
              <a:buClr>
                <a:srgbClr val="333333"/>
              </a:buClr>
              <a:buSzPts val="1400"/>
              <a:buNone/>
            </a:pPr>
            <a:endParaRPr sz="1800"/>
          </a:p>
          <a:p>
            <a:pPr marL="0" lvl="0" indent="0" algn="l" rtl="0">
              <a:lnSpc>
                <a:spcPct val="150000"/>
              </a:lnSpc>
              <a:spcBef>
                <a:spcPts val="0"/>
              </a:spcBef>
              <a:spcAft>
                <a:spcPts val="0"/>
              </a:spcAft>
              <a:buClr>
                <a:srgbClr val="333333"/>
              </a:buClr>
              <a:buSzPts val="1400"/>
              <a:buNone/>
            </a:pPr>
            <a:r>
              <a:rPr lang="en-US" sz="1800"/>
              <a:t>This asynchronous model has been successful for “Locating Theoretical and Conceptual Frameworks.”</a:t>
            </a:r>
            <a:endParaRPr sz="1800"/>
          </a:p>
        </p:txBody>
      </p:sp>
      <p:pic>
        <p:nvPicPr>
          <p:cNvPr id="401" name="Google Shape;401;g37f151f5159_0_7" descr="video website"/>
          <p:cNvPicPr preferRelativeResize="0"/>
          <p:nvPr/>
        </p:nvPicPr>
        <p:blipFill>
          <a:blip r:embed="rId3">
            <a:alphaModFix/>
          </a:blip>
          <a:stretch>
            <a:fillRect/>
          </a:stretch>
        </p:blipFill>
        <p:spPr>
          <a:xfrm>
            <a:off x="5058675" y="184075"/>
            <a:ext cx="6974824" cy="59551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06"/>
        <p:cNvGrpSpPr/>
        <p:nvPr/>
      </p:nvGrpSpPr>
      <p:grpSpPr>
        <a:xfrm>
          <a:off x="0" y="0"/>
          <a:ext cx="0" cy="0"/>
          <a:chOff x="0" y="0"/>
          <a:chExt cx="0" cy="0"/>
        </a:xfrm>
      </p:grpSpPr>
      <p:sp>
        <p:nvSpPr>
          <p:cNvPr id="2" name="Title 1">
            <a:extLst>
              <a:ext uri="{FF2B5EF4-FFF2-40B4-BE49-F238E27FC236}">
                <a16:creationId xmlns:a16="http://schemas.microsoft.com/office/drawing/2014/main" id="{0AFFC173-3F22-772B-8557-0DDBB1A18C48}"/>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pic>
        <p:nvPicPr>
          <p:cNvPr id="412" name="Google Shape;412;g3a676fe128d_1_25" descr="poll results" title="Screenshot 2025-11-19 1.17.08 PM.png"/>
          <p:cNvPicPr preferRelativeResize="0"/>
          <p:nvPr/>
        </p:nvPicPr>
        <p:blipFill>
          <a:blip r:embed="rId3">
            <a:alphaModFix/>
          </a:blip>
          <a:stretch>
            <a:fillRect/>
          </a:stretch>
        </p:blipFill>
        <p:spPr>
          <a:xfrm>
            <a:off x="152400" y="152400"/>
            <a:ext cx="11650133" cy="6553200"/>
          </a:xfrm>
          <a:prstGeom prst="rect">
            <a:avLst/>
          </a:prstGeom>
          <a:noFill/>
          <a:ln>
            <a:noFill/>
          </a:ln>
        </p:spPr>
      </p:pic>
      <p:sp>
        <p:nvSpPr>
          <p:cNvPr id="2" name="Title 1">
            <a:extLst>
              <a:ext uri="{FF2B5EF4-FFF2-40B4-BE49-F238E27FC236}">
                <a16:creationId xmlns:a16="http://schemas.microsoft.com/office/drawing/2014/main" id="{A4B95038-7629-D260-BDEC-1E51C003182D}"/>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g3a05c7c1c49_1_0"/>
          <p:cNvSpPr txBox="1">
            <a:spLocks noGrp="1"/>
          </p:cNvSpPr>
          <p:nvPr>
            <p:ph type="title" idx="4294967295"/>
          </p:nvPr>
        </p:nvSpPr>
        <p:spPr>
          <a:xfrm>
            <a:off x="1219200" y="1219200"/>
            <a:ext cx="9753600" cy="1058400"/>
          </a:xfrm>
          <a:prstGeom prst="rect">
            <a:avLst/>
          </a:prstGeom>
          <a:noFill/>
          <a:ln>
            <a:noFill/>
            <a:prstDash/>
          </a:ln>
          <a:effectLst/>
        </p:spPr>
        <p:txBody>
          <a:bodyPr rot="0" spcFirstLastPara="1"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80000"/>
              </a:lnSpc>
              <a:spcBef>
                <a:spcPts val="0"/>
              </a:spcBef>
              <a:spcAft>
                <a:spcPts val="0"/>
              </a:spcAft>
              <a:buClr>
                <a:srgbClr val="000000"/>
              </a:buClr>
              <a:buSzTx/>
              <a:buFont typeface="Arial"/>
              <a:buNone/>
              <a:tabLst/>
              <a:defRPr/>
            </a:pPr>
            <a:r>
              <a:rPr kumimoji="0" lang="en-US" sz="4000" b="1" i="0" u="none" strike="noStrike" kern="0" cap="none" spc="0" normalizeH="0" baseline="0" noProof="0" dirty="0">
                <a:ln>
                  <a:noFill/>
                </a:ln>
                <a:solidFill>
                  <a:srgbClr val="344769"/>
                </a:solidFill>
                <a:effectLst/>
                <a:uLnTx/>
                <a:uFillTx/>
                <a:latin typeface="Roboto Condensed"/>
                <a:ea typeface="Roboto Condensed"/>
                <a:cs typeface="Roboto Condensed"/>
                <a:sym typeface="Roboto Condensed"/>
              </a:rPr>
              <a:t>Help Determine Best In Track Awards</a:t>
            </a:r>
            <a:endParaRPr kumimoji="0" lang="en-US" sz="3800" b="1" i="0" u="none" strike="noStrike" kern="0" cap="none" spc="0" normalizeH="0" baseline="0" noProof="0" dirty="0">
              <a:ln>
                <a:noFill/>
              </a:ln>
              <a:solidFill>
                <a:srgbClr val="344769"/>
              </a:solidFill>
              <a:effectLst/>
              <a:uLnTx/>
              <a:uFillTx/>
              <a:latin typeface="Open Sans"/>
              <a:ea typeface="Open Sans"/>
              <a:cs typeface="Open Sans"/>
              <a:sym typeface="Open Sans"/>
            </a:endParaRPr>
          </a:p>
          <a:p>
            <a:pPr marL="0" marR="0" lvl="0" indent="0" algn="l" defTabSz="914400" rtl="0" eaLnBrk="1" fontAlgn="auto" latinLnBrk="0" hangingPunct="1">
              <a:lnSpc>
                <a:spcPct val="80000"/>
              </a:lnSpc>
              <a:spcBef>
                <a:spcPts val="0"/>
              </a:spcBef>
              <a:spcAft>
                <a:spcPts val="0"/>
              </a:spcAft>
              <a:buClr>
                <a:srgbClr val="000000"/>
              </a:buClr>
              <a:buSzTx/>
              <a:buFont typeface="Arial"/>
              <a:buNone/>
              <a:tabLst/>
              <a:defRPr/>
            </a:pPr>
            <a:r>
              <a:rPr kumimoji="0" lang="en-US" sz="4000" b="0" i="0" u="none" strike="noStrike" kern="0" cap="none" spc="0" normalizeH="0" baseline="0" noProof="0" dirty="0">
                <a:ln>
                  <a:noFill/>
                </a:ln>
                <a:solidFill>
                  <a:srgbClr val="344769"/>
                </a:solidFill>
                <a:effectLst/>
                <a:uLnTx/>
                <a:uFillTx/>
                <a:latin typeface="Roboto Condensed"/>
                <a:ea typeface="Roboto Condensed"/>
                <a:cs typeface="Roboto Condensed"/>
                <a:sym typeface="Roboto Condensed"/>
              </a:rPr>
              <a:t>Your Voice Matters!</a:t>
            </a:r>
            <a:endParaRPr kumimoji="0" lang="en-US" sz="3800" b="0" i="1" u="none" strike="noStrike" kern="0" cap="none" spc="0" normalizeH="0" baseline="0" noProof="0" dirty="0">
              <a:ln>
                <a:noFill/>
              </a:ln>
              <a:solidFill>
                <a:srgbClr val="344769"/>
              </a:solidFill>
              <a:effectLst/>
              <a:uLnTx/>
              <a:uFillTx/>
              <a:latin typeface="Roboto Condensed"/>
              <a:ea typeface="Roboto Condensed"/>
              <a:cs typeface="Roboto Condensed"/>
              <a:sym typeface="Roboto Condensed"/>
            </a:endParaRPr>
          </a:p>
        </p:txBody>
      </p:sp>
      <p:pic>
        <p:nvPicPr>
          <p:cNvPr id="418" name="Google Shape;418;g3a05c7c1c49_1_0" descr="Decorative"/>
          <p:cNvPicPr preferRelativeResize="0"/>
          <p:nvPr/>
        </p:nvPicPr>
        <p:blipFill>
          <a:blip r:embed="rId3">
            <a:alphaModFix/>
          </a:blip>
          <a:stretch>
            <a:fillRect/>
          </a:stretch>
        </p:blipFill>
        <p:spPr>
          <a:xfrm>
            <a:off x="8015466" y="1909366"/>
            <a:ext cx="2957332" cy="3729434"/>
          </a:xfrm>
          <a:prstGeom prst="rect">
            <a:avLst/>
          </a:prstGeom>
          <a:noFill/>
          <a:ln>
            <a:noFill/>
          </a:ln>
        </p:spPr>
      </p:pic>
      <p:sp>
        <p:nvSpPr>
          <p:cNvPr id="419" name="Google Shape;419;g3a05c7c1c49_1_0"/>
          <p:cNvSpPr txBox="1"/>
          <p:nvPr/>
        </p:nvSpPr>
        <p:spPr>
          <a:xfrm>
            <a:off x="1219200" y="2506300"/>
            <a:ext cx="6660900" cy="2684100"/>
          </a:xfrm>
          <a:prstGeom prst="rect">
            <a:avLst/>
          </a:prstGeom>
          <a:noFill/>
          <a:ln>
            <a:noFill/>
          </a:ln>
        </p:spPr>
        <p:txBody>
          <a:bodyPr spcFirstLastPara="1" wrap="square" lIns="0" tIns="0" rIns="0" bIns="0" anchor="ctr" anchorCtr="0">
            <a:normAutofit lnSpcReduction="10000"/>
          </a:bodyPr>
          <a:lstStyle/>
          <a:p>
            <a:pPr marL="0" lvl="0" indent="0" algn="l" rtl="0">
              <a:lnSpc>
                <a:spcPct val="95000"/>
              </a:lnSpc>
              <a:spcBef>
                <a:spcPts val="1300"/>
              </a:spcBef>
              <a:spcAft>
                <a:spcPts val="0"/>
              </a:spcAft>
              <a:buNone/>
            </a:pPr>
            <a:r>
              <a:rPr lang="en-US" sz="1900" b="1">
                <a:solidFill>
                  <a:srgbClr val="344769"/>
                </a:solidFill>
                <a:latin typeface="Open Sans"/>
                <a:ea typeface="Open Sans"/>
                <a:cs typeface="Open Sans"/>
                <a:sym typeface="Open Sans"/>
              </a:rPr>
              <a:t>Evaluate sessions and win a gift card!</a:t>
            </a:r>
            <a:endParaRPr sz="1900" b="1">
              <a:solidFill>
                <a:srgbClr val="344769"/>
              </a:solidFill>
              <a:latin typeface="Open Sans"/>
              <a:ea typeface="Open Sans"/>
              <a:cs typeface="Open Sans"/>
              <a:sym typeface="Open Sans"/>
            </a:endParaRPr>
          </a:p>
          <a:p>
            <a:pPr marL="609600" lvl="0" indent="-425450" algn="l" rtl="0">
              <a:spcBef>
                <a:spcPts val="1300"/>
              </a:spcBef>
              <a:spcAft>
                <a:spcPts val="0"/>
              </a:spcAft>
              <a:buClr>
                <a:srgbClr val="0B0F13"/>
              </a:buClr>
              <a:buSzPts val="1900"/>
              <a:buFont typeface="Open Sans"/>
              <a:buAutoNum type="arabicPeriod"/>
            </a:pPr>
            <a:r>
              <a:rPr lang="en-US" sz="1900">
                <a:solidFill>
                  <a:srgbClr val="0B0F13"/>
                </a:solidFill>
                <a:latin typeface="Open Sans"/>
                <a:ea typeface="Open Sans"/>
                <a:cs typeface="Open Sans"/>
                <a:sym typeface="Open Sans"/>
              </a:rPr>
              <a:t>Navigate to the specific session via the session listing in the mobile app or through the conference platform.</a:t>
            </a:r>
            <a:endParaRPr sz="1900">
              <a:solidFill>
                <a:srgbClr val="0B0F13"/>
              </a:solidFill>
              <a:latin typeface="Open Sans"/>
              <a:ea typeface="Open Sans"/>
              <a:cs typeface="Open Sans"/>
              <a:sym typeface="Open Sans"/>
            </a:endParaRPr>
          </a:p>
          <a:p>
            <a:pPr marL="609600" lvl="0" indent="-425450" algn="l" rtl="0">
              <a:spcBef>
                <a:spcPts val="1300"/>
              </a:spcBef>
              <a:spcAft>
                <a:spcPts val="0"/>
              </a:spcAft>
              <a:buClr>
                <a:srgbClr val="0B0F13"/>
              </a:buClr>
              <a:buSzPts val="1900"/>
              <a:buFont typeface="Open Sans"/>
              <a:buAutoNum type="arabicPeriod"/>
            </a:pPr>
            <a:r>
              <a:rPr lang="en-US" sz="1900">
                <a:solidFill>
                  <a:srgbClr val="0B0F13"/>
                </a:solidFill>
                <a:latin typeface="Open Sans"/>
                <a:ea typeface="Open Sans"/>
                <a:cs typeface="Open Sans"/>
                <a:sym typeface="Open Sans"/>
              </a:rPr>
              <a:t>Select “</a:t>
            </a:r>
            <a:r>
              <a:rPr lang="en-US" sz="1900">
                <a:solidFill>
                  <a:schemeClr val="dk1"/>
                </a:solidFill>
                <a:latin typeface="Open Sans"/>
                <a:ea typeface="Open Sans"/>
                <a:cs typeface="Open Sans"/>
                <a:sym typeface="Open Sans"/>
              </a:rPr>
              <a:t>Evaluate</a:t>
            </a:r>
            <a:r>
              <a:rPr lang="en-US" sz="1900">
                <a:solidFill>
                  <a:srgbClr val="0B0F13"/>
                </a:solidFill>
                <a:latin typeface="Open Sans"/>
                <a:ea typeface="Open Sans"/>
                <a:cs typeface="Open Sans"/>
                <a:sym typeface="Open Sans"/>
              </a:rPr>
              <a:t> Session” on session details screen.</a:t>
            </a:r>
            <a:endParaRPr sz="1900">
              <a:solidFill>
                <a:srgbClr val="0B0F13"/>
              </a:solidFill>
              <a:latin typeface="Open Sans"/>
              <a:ea typeface="Open Sans"/>
              <a:cs typeface="Open Sans"/>
              <a:sym typeface="Open Sans"/>
            </a:endParaRPr>
          </a:p>
          <a:p>
            <a:pPr marL="609600" lvl="0" indent="-425450" algn="l" rtl="0">
              <a:spcBef>
                <a:spcPts val="1300"/>
              </a:spcBef>
              <a:spcAft>
                <a:spcPts val="0"/>
              </a:spcAft>
              <a:buClr>
                <a:srgbClr val="0B0F13"/>
              </a:buClr>
              <a:buSzPts val="1900"/>
              <a:buFont typeface="Open Sans"/>
              <a:buAutoNum type="arabicPeriod"/>
            </a:pPr>
            <a:r>
              <a:rPr lang="en-US" sz="1900">
                <a:solidFill>
                  <a:srgbClr val="0B0F13"/>
                </a:solidFill>
                <a:latin typeface="Open Sans"/>
                <a:ea typeface="Open Sans"/>
                <a:cs typeface="Open Sans"/>
                <a:sym typeface="Open Sans"/>
              </a:rPr>
              <a:t>Complete the session evaluation.*</a:t>
            </a:r>
            <a:endParaRPr sz="1900">
              <a:solidFill>
                <a:srgbClr val="0B0F13"/>
              </a:solidFill>
              <a:latin typeface="Open Sans"/>
              <a:ea typeface="Open Sans"/>
              <a:cs typeface="Open Sans"/>
              <a:sym typeface="Open Sans"/>
            </a:endParaRPr>
          </a:p>
          <a:p>
            <a:pPr marL="0" lvl="0" indent="0" algn="l" rtl="0">
              <a:lnSpc>
                <a:spcPct val="95000"/>
              </a:lnSpc>
              <a:spcBef>
                <a:spcPts val="1300"/>
              </a:spcBef>
              <a:spcAft>
                <a:spcPts val="0"/>
              </a:spcAft>
              <a:buNone/>
            </a:pPr>
            <a:r>
              <a:rPr lang="en-US" sz="1600">
                <a:solidFill>
                  <a:srgbClr val="0B0F13"/>
                </a:solidFill>
                <a:latin typeface="Open Sans"/>
                <a:ea typeface="Open Sans"/>
                <a:cs typeface="Open Sans"/>
                <a:sym typeface="Open Sans"/>
              </a:rPr>
              <a:t>*Each session evaluation completed (limited to one per session) = one contest entry. </a:t>
            </a:r>
            <a:r>
              <a:rPr lang="en-US" sz="1600" i="1">
                <a:solidFill>
                  <a:srgbClr val="0B0F13"/>
                </a:solidFill>
                <a:latin typeface="Open Sans"/>
                <a:ea typeface="Open Sans"/>
                <a:cs typeface="Open Sans"/>
                <a:sym typeface="Open Sans"/>
              </a:rPr>
              <a:t>Five $25 gift cards will be awarded.</a:t>
            </a:r>
            <a:endParaRPr sz="1600" i="1">
              <a:solidFill>
                <a:srgbClr val="0B0F13"/>
              </a:solidFill>
              <a:latin typeface="Open Sans"/>
              <a:ea typeface="Open Sans"/>
              <a:cs typeface="Open Sans"/>
              <a:sym typeface="Open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6"/>
          <p:cNvSpPr txBox="1">
            <a:spLocks noGrp="1"/>
          </p:cNvSpPr>
          <p:nvPr>
            <p:ph type="title" idx="4294967295"/>
          </p:nvPr>
        </p:nvSpPr>
        <p:spPr>
          <a:xfrm>
            <a:off x="152403" y="946606"/>
            <a:ext cx="4527000" cy="6078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Questions?</a:t>
            </a:r>
          </a:p>
        </p:txBody>
      </p:sp>
      <p:sp>
        <p:nvSpPr>
          <p:cNvPr id="425" name="Google Shape;425;p6"/>
          <p:cNvSpPr txBox="1">
            <a:spLocks noGrp="1"/>
          </p:cNvSpPr>
          <p:nvPr>
            <p:ph type="body" idx="2"/>
          </p:nvPr>
        </p:nvSpPr>
        <p:spPr>
          <a:xfrm>
            <a:off x="7061225" y="4257025"/>
            <a:ext cx="6048300" cy="1930500"/>
          </a:xfrm>
          <a:prstGeom prst="rect">
            <a:avLst/>
          </a:prstGeom>
          <a:noFill/>
          <a:ln>
            <a:noFill/>
          </a:ln>
        </p:spPr>
        <p:txBody>
          <a:bodyPr spcFirstLastPara="1" wrap="square" lIns="91425" tIns="45700" rIns="91425" bIns="45700" anchor="t" anchorCtr="0">
            <a:noAutofit/>
          </a:bodyPr>
          <a:lstStyle/>
          <a:p>
            <a:pPr marL="228600" lvl="0" indent="-139700" algn="l" rtl="0">
              <a:spcBef>
                <a:spcPts val="0"/>
              </a:spcBef>
              <a:spcAft>
                <a:spcPts val="0"/>
              </a:spcAft>
              <a:buClr>
                <a:schemeClr val="dk1"/>
              </a:buClr>
              <a:buSzPts val="1100"/>
              <a:buNone/>
            </a:pPr>
            <a:r>
              <a:rPr lang="en-US" sz="1900">
                <a:solidFill>
                  <a:srgbClr val="212529"/>
                </a:solidFill>
                <a:highlight>
                  <a:srgbClr val="FAFBFB"/>
                </a:highlight>
                <a:latin typeface="Roboto"/>
                <a:ea typeface="Roboto"/>
                <a:cs typeface="Roboto"/>
                <a:sym typeface="Roboto"/>
              </a:rPr>
              <a:t>Tammy Ivins, </a:t>
            </a:r>
            <a:r>
              <a:rPr lang="en-US" sz="1900" u="sng">
                <a:solidFill>
                  <a:schemeClr val="hlink"/>
                </a:solidFill>
                <a:highlight>
                  <a:srgbClr val="FAFBFB"/>
                </a:highlight>
                <a:latin typeface="Roboto"/>
                <a:ea typeface="Roboto"/>
                <a:cs typeface="Roboto"/>
                <a:sym typeface="Roboto"/>
                <a:hlinkClick r:id="rId3"/>
              </a:rPr>
              <a:t>tivins@nu.edu</a:t>
            </a: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Font typeface="Arial"/>
              <a:buNone/>
            </a:pP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None/>
            </a:pPr>
            <a:r>
              <a:rPr lang="en-US" sz="1900">
                <a:solidFill>
                  <a:srgbClr val="212529"/>
                </a:solidFill>
                <a:highlight>
                  <a:srgbClr val="FAFBFB"/>
                </a:highlight>
                <a:latin typeface="Roboto"/>
                <a:ea typeface="Roboto"/>
                <a:cs typeface="Roboto"/>
                <a:sym typeface="Roboto"/>
              </a:rPr>
              <a:t>Stephanie Johnson, </a:t>
            </a:r>
            <a:r>
              <a:rPr lang="en-US" sz="1900" u="sng">
                <a:solidFill>
                  <a:schemeClr val="hlink"/>
                </a:solidFill>
                <a:highlight>
                  <a:srgbClr val="FAFBFB"/>
                </a:highlight>
                <a:latin typeface="Roboto"/>
                <a:ea typeface="Roboto"/>
                <a:cs typeface="Roboto"/>
                <a:sym typeface="Roboto"/>
                <a:hlinkClick r:id="rId4"/>
              </a:rPr>
              <a:t>sjohnson10@nu.edu</a:t>
            </a: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Font typeface="Arial"/>
              <a:buNone/>
            </a:pP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None/>
            </a:pPr>
            <a:r>
              <a:rPr lang="en-US" sz="1900">
                <a:solidFill>
                  <a:srgbClr val="212529"/>
                </a:solidFill>
                <a:highlight>
                  <a:srgbClr val="FAFBFB"/>
                </a:highlight>
                <a:latin typeface="Roboto"/>
                <a:ea typeface="Roboto"/>
                <a:cs typeface="Roboto"/>
                <a:sym typeface="Roboto"/>
              </a:rPr>
              <a:t>Benita Ghura, </a:t>
            </a:r>
            <a:r>
              <a:rPr lang="en-US" sz="1900" u="sng">
                <a:solidFill>
                  <a:schemeClr val="hlink"/>
                </a:solidFill>
                <a:highlight>
                  <a:srgbClr val="FAFBFB"/>
                </a:highlight>
                <a:latin typeface="Roboto"/>
                <a:ea typeface="Roboto"/>
                <a:cs typeface="Roboto"/>
                <a:sym typeface="Roboto"/>
                <a:hlinkClick r:id="rId5"/>
              </a:rPr>
              <a:t>bghura@nu.edu</a:t>
            </a: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Font typeface="Arial"/>
              <a:buNone/>
            </a:pP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None/>
            </a:pPr>
            <a:r>
              <a:rPr lang="en-US" sz="1900">
                <a:solidFill>
                  <a:srgbClr val="212529"/>
                </a:solidFill>
                <a:highlight>
                  <a:srgbClr val="FAFBFB"/>
                </a:highlight>
                <a:latin typeface="Roboto"/>
                <a:ea typeface="Roboto"/>
                <a:cs typeface="Roboto"/>
                <a:sym typeface="Roboto"/>
              </a:rPr>
              <a:t>Amanda Bezet, </a:t>
            </a:r>
            <a:r>
              <a:rPr lang="en-US" sz="1900" u="sng">
                <a:solidFill>
                  <a:schemeClr val="hlink"/>
                </a:solidFill>
                <a:highlight>
                  <a:srgbClr val="FAFBFB"/>
                </a:highlight>
                <a:latin typeface="Roboto"/>
                <a:ea typeface="Roboto"/>
                <a:cs typeface="Roboto"/>
                <a:sym typeface="Roboto"/>
                <a:hlinkClick r:id="rId6"/>
              </a:rPr>
              <a:t>abezet@nu.edu</a:t>
            </a:r>
            <a:endParaRPr sz="1900" u="sng">
              <a:solidFill>
                <a:srgbClr val="212529"/>
              </a:solidFill>
              <a:highlight>
                <a:srgbClr val="FAFBFB"/>
              </a:highlight>
              <a:latin typeface="Roboto"/>
              <a:ea typeface="Roboto"/>
              <a:cs typeface="Roboto"/>
              <a:sym typeface="Roboto"/>
            </a:endParaRPr>
          </a:p>
          <a:p>
            <a:pPr marL="228600" lvl="0" indent="-139700" algn="l" rtl="0">
              <a:spcBef>
                <a:spcPts val="0"/>
              </a:spcBef>
              <a:spcAft>
                <a:spcPts val="0"/>
              </a:spcAft>
              <a:buClr>
                <a:schemeClr val="dk1"/>
              </a:buClr>
              <a:buSzPts val="1100"/>
              <a:buFont typeface="Arial"/>
              <a:buNone/>
            </a:pPr>
            <a:endParaRPr sz="1900" u="sng">
              <a:solidFill>
                <a:srgbClr val="212529"/>
              </a:solidFill>
              <a:highlight>
                <a:srgbClr val="FAFBFB"/>
              </a:highlight>
              <a:latin typeface="Roboto"/>
              <a:ea typeface="Roboto"/>
              <a:cs typeface="Roboto"/>
              <a:sym typeface="Roboto"/>
            </a:endParaRPr>
          </a:p>
          <a:p>
            <a:pPr marL="228600" lvl="0" indent="-139700" algn="l" rtl="0">
              <a:lnSpc>
                <a:spcPct val="90000"/>
              </a:lnSpc>
              <a:spcBef>
                <a:spcPts val="0"/>
              </a:spcBef>
              <a:spcAft>
                <a:spcPts val="0"/>
              </a:spcAft>
              <a:buClr>
                <a:srgbClr val="333333"/>
              </a:buClr>
              <a:buSzPts val="1400"/>
              <a:buNone/>
            </a:pPr>
            <a:endParaRPr sz="1900"/>
          </a:p>
        </p:txBody>
      </p:sp>
      <p:pic>
        <p:nvPicPr>
          <p:cNvPr id="426" name="Google Shape;426;p6" descr="QR code" title="qrcode_hdl.handle.net.png"/>
          <p:cNvPicPr preferRelativeResize="0"/>
          <p:nvPr/>
        </p:nvPicPr>
        <p:blipFill>
          <a:blip r:embed="rId7">
            <a:alphaModFix/>
          </a:blip>
          <a:stretch>
            <a:fillRect/>
          </a:stretch>
        </p:blipFill>
        <p:spPr>
          <a:xfrm>
            <a:off x="6976558" y="33858"/>
            <a:ext cx="4036899" cy="4036899"/>
          </a:xfrm>
          <a:prstGeom prst="rect">
            <a:avLst/>
          </a:prstGeom>
          <a:noFill/>
          <a:ln>
            <a:noFill/>
          </a:ln>
        </p:spPr>
      </p:pic>
      <p:sp>
        <p:nvSpPr>
          <p:cNvPr id="427" name="Google Shape;427;p6"/>
          <p:cNvSpPr txBox="1">
            <a:spLocks noGrp="1"/>
          </p:cNvSpPr>
          <p:nvPr>
            <p:ph type="body" idx="2"/>
          </p:nvPr>
        </p:nvSpPr>
        <p:spPr>
          <a:xfrm>
            <a:off x="5370800" y="382617"/>
            <a:ext cx="1926900" cy="393000"/>
          </a:xfrm>
          <a:prstGeom prst="rect">
            <a:avLst/>
          </a:prstGeom>
          <a:noFill/>
          <a:ln>
            <a:noFill/>
          </a:ln>
        </p:spPr>
        <p:txBody>
          <a:bodyPr spcFirstLastPara="1" wrap="square" lIns="91425" tIns="45700" rIns="91425" bIns="45700" anchor="t" anchorCtr="0">
            <a:noAutofit/>
          </a:bodyPr>
          <a:lstStyle/>
          <a:p>
            <a:pPr marL="228600" lvl="0" indent="-139700" algn="l" rtl="0">
              <a:lnSpc>
                <a:spcPct val="90000"/>
              </a:lnSpc>
              <a:spcBef>
                <a:spcPts val="0"/>
              </a:spcBef>
              <a:spcAft>
                <a:spcPts val="0"/>
              </a:spcAft>
              <a:buClr>
                <a:srgbClr val="333333"/>
              </a:buClr>
              <a:buSzPts val="1400"/>
              <a:buNone/>
            </a:pPr>
            <a:r>
              <a:rPr lang="en-US" sz="1900" b="1">
                <a:solidFill>
                  <a:srgbClr val="212529"/>
                </a:solidFill>
                <a:highlight>
                  <a:srgbClr val="FAFBFB"/>
                </a:highlight>
                <a:latin typeface="Roboto"/>
                <a:ea typeface="Roboto"/>
                <a:cs typeface="Roboto"/>
                <a:sym typeface="Roboto"/>
              </a:rPr>
              <a:t>Slide deck:</a:t>
            </a:r>
            <a:endParaRPr sz="1900"/>
          </a:p>
        </p:txBody>
      </p:sp>
      <p:sp>
        <p:nvSpPr>
          <p:cNvPr id="428" name="Google Shape;428;p6"/>
          <p:cNvSpPr txBox="1">
            <a:spLocks noGrp="1"/>
          </p:cNvSpPr>
          <p:nvPr>
            <p:ph type="body" idx="2"/>
          </p:nvPr>
        </p:nvSpPr>
        <p:spPr>
          <a:xfrm>
            <a:off x="5370800" y="4277728"/>
            <a:ext cx="1926900" cy="393000"/>
          </a:xfrm>
          <a:prstGeom prst="rect">
            <a:avLst/>
          </a:prstGeom>
          <a:noFill/>
          <a:ln>
            <a:noFill/>
          </a:ln>
        </p:spPr>
        <p:txBody>
          <a:bodyPr spcFirstLastPara="1" wrap="square" lIns="91425" tIns="45700" rIns="91425" bIns="45700" anchor="t" anchorCtr="0">
            <a:noAutofit/>
          </a:bodyPr>
          <a:lstStyle/>
          <a:p>
            <a:pPr marL="228600" lvl="0" indent="-139700" algn="l" rtl="0">
              <a:lnSpc>
                <a:spcPct val="90000"/>
              </a:lnSpc>
              <a:spcBef>
                <a:spcPts val="0"/>
              </a:spcBef>
              <a:spcAft>
                <a:spcPts val="0"/>
              </a:spcAft>
              <a:buClr>
                <a:srgbClr val="333333"/>
              </a:buClr>
              <a:buSzPts val="1400"/>
              <a:buNone/>
            </a:pPr>
            <a:r>
              <a:rPr lang="en-US" sz="1900" b="1">
                <a:solidFill>
                  <a:srgbClr val="212529"/>
                </a:solidFill>
                <a:highlight>
                  <a:srgbClr val="FAFBFB"/>
                </a:highlight>
                <a:latin typeface="Roboto"/>
                <a:ea typeface="Roboto"/>
                <a:cs typeface="Roboto"/>
                <a:sym typeface="Roboto"/>
              </a:rPr>
              <a:t>Contact:</a:t>
            </a:r>
            <a:endParaRPr sz="1900"/>
          </a:p>
        </p:txBody>
      </p:sp>
      <p:pic>
        <p:nvPicPr>
          <p:cNvPr id="429" name="Google Shape;429;p6" descr="NU logo" title="giphy.gif"/>
          <p:cNvPicPr preferRelativeResize="0"/>
          <p:nvPr/>
        </p:nvPicPr>
        <p:blipFill>
          <a:blip r:embed="rId8">
            <a:alphaModFix/>
          </a:blip>
          <a:stretch>
            <a:fillRect/>
          </a:stretch>
        </p:blipFill>
        <p:spPr>
          <a:xfrm>
            <a:off x="885063" y="2659767"/>
            <a:ext cx="3061684" cy="306168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g3a676fe128d_1_0" descr="Poll results&#10;" title="Screenshot 2025-11-19 1.15.28 PM.png"/>
          <p:cNvPicPr preferRelativeResize="0"/>
          <p:nvPr/>
        </p:nvPicPr>
        <p:blipFill>
          <a:blip r:embed="rId3">
            <a:alphaModFix/>
          </a:blip>
          <a:stretch>
            <a:fillRect/>
          </a:stretch>
        </p:blipFill>
        <p:spPr>
          <a:xfrm>
            <a:off x="152400" y="152400"/>
            <a:ext cx="11650133" cy="6553200"/>
          </a:xfrm>
          <a:prstGeom prst="rect">
            <a:avLst/>
          </a:prstGeom>
          <a:noFill/>
          <a:ln>
            <a:noFill/>
          </a:ln>
        </p:spPr>
      </p:pic>
      <p:sp>
        <p:nvSpPr>
          <p:cNvPr id="2" name="Title 1">
            <a:extLst>
              <a:ext uri="{FF2B5EF4-FFF2-40B4-BE49-F238E27FC236}">
                <a16:creationId xmlns:a16="http://schemas.microsoft.com/office/drawing/2014/main" id="{44774114-E7CA-0DF7-F335-8F59444876FB}"/>
              </a:ext>
            </a:extLst>
          </p:cNvPr>
          <p:cNvSpPr>
            <a:spLocks noGrp="1"/>
          </p:cNvSpPr>
          <p:nvPr>
            <p:ph type="title" idx="4294967295"/>
          </p:nvPr>
        </p:nvSpPr>
        <p:spPr>
          <a:xfrm>
            <a:off x="838200" y="-1325563"/>
            <a:ext cx="10515600" cy="1325563"/>
          </a:xfrm>
          <a:prstGeom prst="rect">
            <a:avLst/>
          </a:prstGeom>
        </p:spPr>
        <p:txBody>
          <a:bodyPr anchor="b"/>
          <a:lstStyle/>
          <a:p>
            <a:r>
              <a:rPr lang="en-US" dirty="0"/>
              <a:t>Poll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g3456bbecf3a_0_0"/>
          <p:cNvSpPr txBox="1">
            <a:spLocks noGrp="1"/>
          </p:cNvSpPr>
          <p:nvPr>
            <p:ph type="body" idx="1"/>
          </p:nvPr>
        </p:nvSpPr>
        <p:spPr>
          <a:xfrm>
            <a:off x="5179775" y="929350"/>
            <a:ext cx="6650700" cy="4188300"/>
          </a:xfrm>
          <a:prstGeom prst="rect">
            <a:avLst/>
          </a:prstGeom>
          <a:noFill/>
          <a:ln>
            <a:noFill/>
          </a:ln>
        </p:spPr>
        <p:txBody>
          <a:bodyPr spcFirstLastPara="1" wrap="square" lIns="91425" tIns="45700" rIns="91425" bIns="45700" anchor="ctr" anchorCtr="0">
            <a:noAutofit/>
          </a:bodyPr>
          <a:lstStyle/>
          <a:p>
            <a:pPr marL="457200" marR="50800" lvl="0" indent="-431800" algn="l" rtl="0">
              <a:lnSpc>
                <a:spcPct val="115000"/>
              </a:lnSpc>
              <a:spcBef>
                <a:spcPts val="0"/>
              </a:spcBef>
              <a:spcAft>
                <a:spcPts val="0"/>
              </a:spcAft>
              <a:buClr>
                <a:schemeClr val="dk1"/>
              </a:buClr>
              <a:buSzPts val="3200"/>
              <a:buFont typeface="Open Sans Medium"/>
              <a:buChar char="●"/>
            </a:pPr>
            <a:r>
              <a:rPr lang="en-US" sz="3200">
                <a:solidFill>
                  <a:schemeClr val="dk1"/>
                </a:solidFill>
                <a:latin typeface="Open Sans"/>
                <a:ea typeface="Open Sans"/>
                <a:cs typeface="Open Sans"/>
                <a:sym typeface="Open Sans"/>
              </a:rPr>
              <a:t>26 online doctorate degrees offered</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5,000+ doctoral students currently enrolled </a:t>
            </a:r>
            <a:endParaRPr sz="3200">
              <a:solidFill>
                <a:schemeClr val="dk1"/>
              </a:solidFill>
              <a:latin typeface="Open Sans"/>
              <a:ea typeface="Open Sans"/>
              <a:cs typeface="Open Sans"/>
              <a:sym typeface="Open Sans"/>
            </a:endParaRPr>
          </a:p>
        </p:txBody>
      </p:sp>
      <p:pic>
        <p:nvPicPr>
          <p:cNvPr id="226" name="Google Shape;226;g3456bbecf3a_0_0" descr="NU logo" title="giphy.gif"/>
          <p:cNvPicPr preferRelativeResize="0"/>
          <p:nvPr/>
        </p:nvPicPr>
        <p:blipFill>
          <a:blip r:embed="rId3">
            <a:alphaModFix/>
          </a:blip>
          <a:stretch>
            <a:fillRect/>
          </a:stretch>
        </p:blipFill>
        <p:spPr>
          <a:xfrm>
            <a:off x="297425" y="737500"/>
            <a:ext cx="4572000" cy="4572000"/>
          </a:xfrm>
          <a:prstGeom prst="rect">
            <a:avLst/>
          </a:prstGeom>
          <a:noFill/>
          <a:ln>
            <a:noFill/>
          </a:ln>
        </p:spPr>
      </p:pic>
      <p:sp>
        <p:nvSpPr>
          <p:cNvPr id="2" name="Title 1">
            <a:extLst>
              <a:ext uri="{FF2B5EF4-FFF2-40B4-BE49-F238E27FC236}">
                <a16:creationId xmlns:a16="http://schemas.microsoft.com/office/drawing/2014/main" id="{0889B641-9660-7E9E-158E-104E235FA53A}"/>
              </a:ext>
            </a:extLst>
          </p:cNvPr>
          <p:cNvSpPr>
            <a:spLocks noGrp="1"/>
          </p:cNvSpPr>
          <p:nvPr>
            <p:ph type="title" idx="4294967295"/>
          </p:nvPr>
        </p:nvSpPr>
        <p:spPr>
          <a:xfrm>
            <a:off x="838200" y="-1325563"/>
            <a:ext cx="10515600" cy="1325563"/>
          </a:xfrm>
          <a:prstGeom prst="rect">
            <a:avLst/>
          </a:prstGeom>
        </p:spPr>
        <p:txBody>
          <a:bodyPr anchor="b"/>
          <a:lstStyle/>
          <a:p>
            <a:r>
              <a:rPr lang="en-US" dirty="0"/>
              <a:t>info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g37f802f8774_1_17"/>
          <p:cNvSpPr txBox="1">
            <a:spLocks noGrp="1"/>
          </p:cNvSpPr>
          <p:nvPr>
            <p:ph type="body" idx="1"/>
          </p:nvPr>
        </p:nvSpPr>
        <p:spPr>
          <a:xfrm>
            <a:off x="476550" y="2424125"/>
            <a:ext cx="11315400" cy="5243100"/>
          </a:xfrm>
          <a:prstGeom prst="rect">
            <a:avLst/>
          </a:prstGeom>
          <a:noFill/>
          <a:ln>
            <a:noFill/>
          </a:ln>
        </p:spPr>
        <p:txBody>
          <a:bodyPr spcFirstLastPara="1" wrap="square" lIns="91425" tIns="45700" rIns="91425" bIns="45700" anchor="t" anchorCtr="0">
            <a:noAutofit/>
          </a:bodyPr>
          <a:lstStyle/>
          <a:p>
            <a:pPr marL="457200" marR="50800" lvl="0" indent="-431800" algn="l" rtl="0">
              <a:lnSpc>
                <a:spcPct val="115000"/>
              </a:lnSpc>
              <a:spcBef>
                <a:spcPts val="0"/>
              </a:spcBef>
              <a:spcAft>
                <a:spcPts val="0"/>
              </a:spcAft>
              <a:buClr>
                <a:schemeClr val="dk1"/>
              </a:buClr>
              <a:buSzPts val="3200"/>
              <a:buFont typeface="Open Sans"/>
              <a:buChar char="●"/>
            </a:pPr>
            <a:r>
              <a:rPr lang="en-US" sz="3200" b="1">
                <a:solidFill>
                  <a:schemeClr val="dk1"/>
                </a:solidFill>
                <a:latin typeface="Open Sans"/>
                <a:ea typeface="Open Sans"/>
                <a:cs typeface="Open Sans"/>
                <a:sym typeface="Open Sans"/>
              </a:rPr>
              <a:t>12 webinars</a:t>
            </a:r>
            <a:r>
              <a:rPr lang="en-US" sz="3200">
                <a:solidFill>
                  <a:schemeClr val="dk1"/>
                </a:solidFill>
                <a:latin typeface="Open Sans"/>
                <a:ea typeface="Open Sans"/>
                <a:cs typeface="Open Sans"/>
                <a:sym typeface="Open Sans"/>
              </a:rPr>
              <a:t> designed specifically for doctoral students.</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a:solidFill>
                  <a:schemeClr val="dk1"/>
                </a:solidFill>
                <a:latin typeface="Open Sans"/>
                <a:ea typeface="Open Sans"/>
                <a:cs typeface="Open Sans"/>
                <a:sym typeface="Open Sans"/>
              </a:rPr>
              <a:t>Covering how locate, evaluate, and use information relating to your</a:t>
            </a:r>
            <a:r>
              <a:rPr lang="en-US" sz="3200" b="1">
                <a:solidFill>
                  <a:schemeClr val="dk1"/>
                </a:solidFill>
                <a:latin typeface="Open Sans"/>
                <a:ea typeface="Open Sans"/>
                <a:cs typeface="Open Sans"/>
                <a:sym typeface="Open Sans"/>
              </a:rPr>
              <a:t> dissertation research</a:t>
            </a:r>
            <a:r>
              <a:rPr lang="en-US" sz="3200">
                <a:solidFill>
                  <a:schemeClr val="dk1"/>
                </a:solidFill>
                <a:latin typeface="Open Sans"/>
                <a:ea typeface="Open Sans"/>
                <a:cs typeface="Open Sans"/>
                <a:sym typeface="Open Sans"/>
              </a:rPr>
              <a:t> topic. </a:t>
            </a:r>
            <a:endParaRPr sz="32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3200">
              <a:solidFill>
                <a:schemeClr val="dk1"/>
              </a:solidFill>
              <a:latin typeface="Open Sans"/>
              <a:ea typeface="Open Sans"/>
              <a:cs typeface="Open Sans"/>
              <a:sym typeface="Open Sans"/>
            </a:endParaRPr>
          </a:p>
          <a:p>
            <a:pPr marL="457200" marR="50800" lvl="0" indent="-431800" algn="l" rtl="0">
              <a:lnSpc>
                <a:spcPct val="115000"/>
              </a:lnSpc>
              <a:spcBef>
                <a:spcPts val="0"/>
              </a:spcBef>
              <a:spcAft>
                <a:spcPts val="0"/>
              </a:spcAft>
              <a:buClr>
                <a:schemeClr val="dk1"/>
              </a:buClr>
              <a:buSzPts val="3200"/>
              <a:buFont typeface="Open Sans"/>
              <a:buChar char="●"/>
            </a:pPr>
            <a:r>
              <a:rPr lang="en-US" sz="3200" b="1">
                <a:solidFill>
                  <a:schemeClr val="dk1"/>
                </a:solidFill>
                <a:latin typeface="Open Sans"/>
                <a:ea typeface="Open Sans"/>
                <a:cs typeface="Open Sans"/>
                <a:sym typeface="Open Sans"/>
              </a:rPr>
              <a:t>Standalone</a:t>
            </a:r>
            <a:r>
              <a:rPr lang="en-US" sz="3200">
                <a:solidFill>
                  <a:schemeClr val="dk1"/>
                </a:solidFill>
                <a:latin typeface="Open Sans"/>
                <a:ea typeface="Open Sans"/>
                <a:cs typeface="Open Sans"/>
                <a:sym typeface="Open Sans"/>
              </a:rPr>
              <a:t>, do not require contiguous attendance. </a:t>
            </a:r>
            <a:endParaRPr sz="3200">
              <a:solidFill>
                <a:schemeClr val="dk1"/>
              </a:solidFill>
              <a:latin typeface="Open Sans"/>
              <a:ea typeface="Open Sans"/>
              <a:cs typeface="Open Sans"/>
              <a:sym typeface="Open Sans"/>
            </a:endParaRPr>
          </a:p>
        </p:txBody>
      </p:sp>
      <p:pic>
        <p:nvPicPr>
          <p:cNvPr id="232" name="Google Shape;232;g37f802f8774_1_17" descr="NU logo" title="nu-logo-with-library-color-2022.png"/>
          <p:cNvPicPr preferRelativeResize="0"/>
          <p:nvPr/>
        </p:nvPicPr>
        <p:blipFill>
          <a:blip r:embed="rId3">
            <a:alphaModFix/>
          </a:blip>
          <a:stretch>
            <a:fillRect/>
          </a:stretch>
        </p:blipFill>
        <p:spPr>
          <a:xfrm>
            <a:off x="1776775" y="660025"/>
            <a:ext cx="8714951" cy="990325"/>
          </a:xfrm>
          <a:prstGeom prst="rect">
            <a:avLst/>
          </a:prstGeom>
          <a:noFill/>
          <a:ln>
            <a:noFill/>
          </a:ln>
        </p:spPr>
      </p:pic>
      <p:sp>
        <p:nvSpPr>
          <p:cNvPr id="2" name="Title 1">
            <a:extLst>
              <a:ext uri="{FF2B5EF4-FFF2-40B4-BE49-F238E27FC236}">
                <a16:creationId xmlns:a16="http://schemas.microsoft.com/office/drawing/2014/main" id="{8EA16661-0701-1E6C-88F1-2984979F55BD}"/>
              </a:ext>
            </a:extLst>
          </p:cNvPr>
          <p:cNvSpPr>
            <a:spLocks noGrp="1"/>
          </p:cNvSpPr>
          <p:nvPr>
            <p:ph type="title" idx="4294967295"/>
          </p:nvPr>
        </p:nvSpPr>
        <p:spPr>
          <a:xfrm>
            <a:off x="838200" y="-1325563"/>
            <a:ext cx="10515600" cy="1325563"/>
          </a:xfrm>
          <a:prstGeom prst="rect">
            <a:avLst/>
          </a:prstGeom>
        </p:spPr>
        <p:txBody>
          <a:bodyPr anchor="b"/>
          <a:lstStyle/>
          <a:p>
            <a:r>
              <a:rPr lang="en-US" dirty="0"/>
              <a:t>info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4"/>
          <p:cNvSpPr txBox="1">
            <a:spLocks noGrp="1"/>
          </p:cNvSpPr>
          <p:nvPr>
            <p:ph type="title" idx="4294967295"/>
          </p:nvPr>
        </p:nvSpPr>
        <p:spPr>
          <a:xfrm>
            <a:off x="2550657" y="2817566"/>
            <a:ext cx="7090687" cy="487766"/>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chemeClr val="lt1"/>
              </a:buClr>
              <a:buSzPts val="3500"/>
              <a:buFont typeface="Arial"/>
              <a:buNone/>
              <a:tabLst/>
              <a:defRPr/>
            </a:pPr>
            <a:r>
              <a:rPr kumimoji="0" lang="en-US" sz="3500" b="1" i="0" u="none" strike="noStrike" kern="0" cap="none" spc="0" normalizeH="0" baseline="0" noProof="0" dirty="0">
                <a:ln>
                  <a:noFill/>
                </a:ln>
                <a:solidFill>
                  <a:schemeClr val="lt1"/>
                </a:solidFill>
                <a:effectLst/>
                <a:uLnTx/>
                <a:uFillTx/>
                <a:latin typeface="Open Sans"/>
                <a:ea typeface="Open Sans"/>
                <a:cs typeface="Open Sans"/>
                <a:sym typeface="Open Sans"/>
              </a:rPr>
              <a:t>How the Toolbox Was Built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37c9df0b9ec_1_0"/>
          <p:cNvSpPr txBox="1">
            <a:spLocks noGrp="1"/>
          </p:cNvSpPr>
          <p:nvPr>
            <p:ph type="title" idx="4294967295"/>
          </p:nvPr>
        </p:nvSpPr>
        <p:spPr>
          <a:xfrm>
            <a:off x="299800" y="2790270"/>
            <a:ext cx="4527000" cy="11229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Building the Toolbox</a:t>
            </a:r>
          </a:p>
        </p:txBody>
      </p:sp>
      <p:sp>
        <p:nvSpPr>
          <p:cNvPr id="243" name="Google Shape;243;g37c9df0b9ec_1_0"/>
          <p:cNvSpPr txBox="1">
            <a:spLocks noGrp="1"/>
          </p:cNvSpPr>
          <p:nvPr>
            <p:ph type="body" idx="2"/>
          </p:nvPr>
        </p:nvSpPr>
        <p:spPr>
          <a:xfrm>
            <a:off x="5700075" y="1287375"/>
            <a:ext cx="6048300" cy="4807200"/>
          </a:xfrm>
          <a:prstGeom prst="rect">
            <a:avLst/>
          </a:prstGeom>
          <a:noFill/>
          <a:ln>
            <a:noFill/>
          </a:ln>
        </p:spPr>
        <p:txBody>
          <a:bodyPr spcFirstLastPara="1" wrap="square" lIns="91425" tIns="45700" rIns="91425" bIns="45700" anchor="t" anchorCtr="0">
            <a:noAutofit/>
          </a:bodyPr>
          <a:lstStyle/>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“An ongoing group series for doctoral students where they learn to locate, then evaluate, then use information relating to their topic effectively (i.e., they progress through the series). Your focus will be on modeling processes.”</a:t>
            </a:r>
            <a:br>
              <a:rPr lang="en-US" sz="2000">
                <a:solidFill>
                  <a:schemeClr val="dk1"/>
                </a:solidFill>
                <a:latin typeface="Open Sans"/>
                <a:ea typeface="Open Sans"/>
                <a:cs typeface="Open Sans"/>
                <a:sym typeface="Open Sans"/>
              </a:rPr>
            </a:b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Brainstormed session topics, learning objectives, frequency/schedule, polls, event description, follow up email/survey</a:t>
            </a:r>
            <a:endParaRPr sz="2000">
              <a:solidFill>
                <a:schemeClr val="dk1"/>
              </a:solidFill>
              <a:latin typeface="Open Sans"/>
              <a:ea typeface="Open Sans"/>
              <a:cs typeface="Open Sans"/>
              <a:sym typeface="Open Sans"/>
            </a:endParaRPr>
          </a:p>
          <a:p>
            <a:pPr marL="457200" marR="50800" lvl="0" indent="0" algn="l" rtl="0">
              <a:lnSpc>
                <a:spcPct val="115000"/>
              </a:lnSpc>
              <a:spcBef>
                <a:spcPts val="0"/>
              </a:spcBef>
              <a:spcAft>
                <a:spcPts val="0"/>
              </a:spcAft>
              <a:buNone/>
            </a:pP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Formal proposal with supervisor feedback and approval to go forward</a:t>
            </a:r>
            <a:endParaRPr sz="2000">
              <a:solidFill>
                <a:schemeClr val="dk1"/>
              </a:solidFill>
              <a:latin typeface="Open Sans"/>
              <a:ea typeface="Open Sans"/>
              <a:cs typeface="Open Sans"/>
              <a:sym typeface="Open Sans"/>
            </a:endParaRPr>
          </a:p>
        </p:txBody>
      </p:sp>
      <p:sp>
        <p:nvSpPr>
          <p:cNvPr id="244" name="Google Shape;244;g37c9df0b9ec_1_0"/>
          <p:cNvSpPr txBox="1"/>
          <p:nvPr/>
        </p:nvSpPr>
        <p:spPr>
          <a:xfrm>
            <a:off x="5787250" y="522675"/>
            <a:ext cx="3760500" cy="76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700">
                <a:latin typeface="Open Sans"/>
                <a:ea typeface="Open Sans"/>
                <a:cs typeface="Open Sans"/>
                <a:sym typeface="Open Sans"/>
              </a:rPr>
              <a:t>March 2019</a:t>
            </a:r>
            <a:endParaRPr sz="2700">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37c9df0b9ec_1_8"/>
          <p:cNvSpPr txBox="1">
            <a:spLocks noGrp="1"/>
          </p:cNvSpPr>
          <p:nvPr>
            <p:ph type="title" idx="4294967295"/>
          </p:nvPr>
        </p:nvSpPr>
        <p:spPr>
          <a:xfrm>
            <a:off x="315375" y="2681145"/>
            <a:ext cx="4527000" cy="1122900"/>
          </a:xfrm>
          <a:prstGeom prst="rect">
            <a:avLst/>
          </a:prstGeom>
          <a:noFill/>
          <a:ln>
            <a:noFill/>
            <a:prstDash/>
          </a:ln>
          <a:effectLst/>
        </p:spPr>
        <p:txBody>
          <a:bodyPr rot="0" spcFirstLastPara="1" vertOverflow="overflow" horzOverflow="overflow" vert="horz" wrap="square" lIns="91425" tIns="45700" rIns="91425" bIns="457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3A92"/>
              </a:buClr>
              <a:buSzPts val="3500"/>
              <a:buFont typeface="Arial"/>
              <a:buNone/>
              <a:tabLst/>
              <a:defRPr/>
            </a:pPr>
            <a:r>
              <a:rPr kumimoji="0" lang="en-US" sz="3500" b="1" i="0" u="none" strike="noStrike" kern="0" cap="none" spc="0" normalizeH="0" baseline="0" noProof="0" dirty="0">
                <a:ln>
                  <a:noFill/>
                </a:ln>
                <a:solidFill>
                  <a:srgbClr val="003A92"/>
                </a:solidFill>
                <a:effectLst/>
                <a:uLnTx/>
                <a:uFillTx/>
                <a:latin typeface="Open Sans"/>
                <a:ea typeface="Open Sans"/>
                <a:cs typeface="Open Sans"/>
                <a:sym typeface="Open Sans"/>
              </a:rPr>
              <a:t>Building the Toolbox</a:t>
            </a:r>
          </a:p>
        </p:txBody>
      </p:sp>
      <p:sp>
        <p:nvSpPr>
          <p:cNvPr id="250" name="Google Shape;250;g37c9df0b9ec_1_8"/>
          <p:cNvSpPr txBox="1">
            <a:spLocks noGrp="1"/>
          </p:cNvSpPr>
          <p:nvPr>
            <p:ph type="body" idx="2"/>
          </p:nvPr>
        </p:nvSpPr>
        <p:spPr>
          <a:xfrm>
            <a:off x="5700075" y="1287375"/>
            <a:ext cx="6048300" cy="4807200"/>
          </a:xfrm>
          <a:prstGeom prst="rect">
            <a:avLst/>
          </a:prstGeom>
          <a:noFill/>
          <a:ln>
            <a:noFill/>
          </a:ln>
        </p:spPr>
        <p:txBody>
          <a:bodyPr spcFirstLastPara="1" wrap="square" lIns="91425" tIns="45700" rIns="91425" bIns="45700" anchor="t" anchorCtr="0">
            <a:noAutofit/>
          </a:bodyPr>
          <a:lstStyle/>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Drafted 12 individual session agendas</a:t>
            </a:r>
            <a:br>
              <a:rPr lang="en-US" sz="2000">
                <a:solidFill>
                  <a:schemeClr val="dk1"/>
                </a:solidFill>
                <a:latin typeface="Open Sans"/>
                <a:ea typeface="Open Sans"/>
                <a:cs typeface="Open Sans"/>
                <a:sym typeface="Open Sans"/>
              </a:rPr>
            </a:b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Fine tuned schedule</a:t>
            </a:r>
            <a:endParaRPr sz="2000">
              <a:solidFill>
                <a:schemeClr val="dk1"/>
              </a:solidFill>
              <a:latin typeface="Open Sans"/>
              <a:ea typeface="Open Sans"/>
              <a:cs typeface="Open Sans"/>
              <a:sym typeface="Open Sans"/>
            </a:endParaRPr>
          </a:p>
          <a:p>
            <a:pPr marL="1371600" marR="50800" lvl="1"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Wednesday evenings at 6pm PT</a:t>
            </a:r>
            <a:endParaRPr sz="2000">
              <a:solidFill>
                <a:schemeClr val="dk1"/>
              </a:solidFill>
              <a:latin typeface="Open Sans"/>
              <a:ea typeface="Open Sans"/>
              <a:cs typeface="Open Sans"/>
              <a:sym typeface="Open Sans"/>
            </a:endParaRPr>
          </a:p>
          <a:p>
            <a:pPr marL="1371600" marR="50800" lvl="1"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Sessions held every two weeks</a:t>
            </a:r>
            <a:endParaRPr sz="2000">
              <a:solidFill>
                <a:schemeClr val="dk1"/>
              </a:solidFill>
              <a:latin typeface="Open Sans"/>
              <a:ea typeface="Open Sans"/>
              <a:cs typeface="Open Sans"/>
              <a:sym typeface="Open Sans"/>
            </a:endParaRPr>
          </a:p>
          <a:p>
            <a:pPr marL="1371600" marR="50800" lvl="1"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Each session would be held once every 6 months</a:t>
            </a:r>
            <a:endParaRPr sz="2000">
              <a:solidFill>
                <a:schemeClr val="dk1"/>
              </a:solidFill>
              <a:latin typeface="Open Sans"/>
              <a:ea typeface="Open Sans"/>
              <a:cs typeface="Open Sans"/>
              <a:sym typeface="Open Sans"/>
            </a:endParaRPr>
          </a:p>
          <a:p>
            <a:pPr marL="0" marR="50800" lvl="0" indent="0" algn="l" rtl="0">
              <a:lnSpc>
                <a:spcPct val="115000"/>
              </a:lnSpc>
              <a:spcBef>
                <a:spcPts val="0"/>
              </a:spcBef>
              <a:spcAft>
                <a:spcPts val="0"/>
              </a:spcAft>
              <a:buNone/>
            </a:pP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Scheduled full series in LibCal, beginning June 2019</a:t>
            </a:r>
            <a:br>
              <a:rPr lang="en-US" sz="2000">
                <a:solidFill>
                  <a:schemeClr val="dk1"/>
                </a:solidFill>
                <a:latin typeface="Open Sans"/>
                <a:ea typeface="Open Sans"/>
                <a:cs typeface="Open Sans"/>
                <a:sym typeface="Open Sans"/>
              </a:rPr>
            </a:br>
            <a:endParaRPr sz="2000">
              <a:solidFill>
                <a:schemeClr val="dk1"/>
              </a:solidFill>
              <a:latin typeface="Open Sans"/>
              <a:ea typeface="Open Sans"/>
              <a:cs typeface="Open Sans"/>
              <a:sym typeface="Open Sans"/>
            </a:endParaRPr>
          </a:p>
          <a:p>
            <a:pPr marL="457200" marR="50800" lvl="0" indent="-355600" algn="l" rtl="0">
              <a:lnSpc>
                <a:spcPct val="115000"/>
              </a:lnSpc>
              <a:spcBef>
                <a:spcPts val="0"/>
              </a:spcBef>
              <a:spcAft>
                <a:spcPts val="0"/>
              </a:spcAft>
              <a:buClr>
                <a:schemeClr val="dk1"/>
              </a:buClr>
              <a:buSzPts val="2000"/>
              <a:buFont typeface="Open Sans"/>
              <a:buChar char="•"/>
            </a:pPr>
            <a:r>
              <a:rPr lang="en-US" sz="2000">
                <a:solidFill>
                  <a:schemeClr val="dk1"/>
                </a:solidFill>
                <a:latin typeface="Open Sans"/>
                <a:ea typeface="Open Sans"/>
                <a:cs typeface="Open Sans"/>
                <a:sym typeface="Open Sans"/>
              </a:rPr>
              <a:t>Advertised on Library website &amp; Commons</a:t>
            </a:r>
            <a:endParaRPr sz="2000">
              <a:solidFill>
                <a:schemeClr val="dk1"/>
              </a:solidFill>
              <a:latin typeface="Open Sans"/>
              <a:ea typeface="Open Sans"/>
              <a:cs typeface="Open Sans"/>
              <a:sym typeface="Open Sans"/>
            </a:endParaRPr>
          </a:p>
        </p:txBody>
      </p:sp>
      <p:sp>
        <p:nvSpPr>
          <p:cNvPr id="251" name="Google Shape;251;g37c9df0b9ec_1_8"/>
          <p:cNvSpPr txBox="1"/>
          <p:nvPr/>
        </p:nvSpPr>
        <p:spPr>
          <a:xfrm>
            <a:off x="5787250" y="522675"/>
            <a:ext cx="3760500" cy="76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700">
                <a:latin typeface="Open Sans"/>
                <a:ea typeface="Open Sans"/>
                <a:cs typeface="Open Sans"/>
                <a:sym typeface="Open Sans"/>
              </a:rPr>
              <a:t>April-May 2019</a:t>
            </a:r>
            <a:endParaRPr sz="2700">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name="Office Theme">
  <a:themeElements>
    <a:clrScheme name="N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344769"/>
      </a:accent1>
      <a:accent2>
        <a:srgbClr val="212121"/>
      </a:accent2>
      <a:accent3>
        <a:srgbClr val="297384"/>
      </a:accent3>
      <a:accent4>
        <a:srgbClr val="DEA627"/>
      </a:accent4>
      <a:accent5>
        <a:srgbClr val="F4F4F4"/>
      </a:accent5>
      <a:accent6>
        <a:srgbClr val="FFFFFF"/>
      </a:accent6>
      <a:hlink>
        <a:srgbClr val="29738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1686</Words>
  <Application>Microsoft Office PowerPoint</Application>
  <PresentationFormat>Widescreen</PresentationFormat>
  <Paragraphs>220</Paragraphs>
  <Slides>38</Slides>
  <Notes>38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38</vt:i4>
      </vt:variant>
    </vt:vector>
  </HeadingPairs>
  <TitlesOfParts>
    <vt:vector size="48" baseType="lpstr">
      <vt:lpstr>Corbel</vt:lpstr>
      <vt:lpstr>Arial</vt:lpstr>
      <vt:lpstr>Roboto</vt:lpstr>
      <vt:lpstr>Calibri</vt:lpstr>
      <vt:lpstr>Open Sans</vt:lpstr>
      <vt:lpstr>Open Sans SemiBold</vt:lpstr>
      <vt:lpstr>Roboto Condensed</vt:lpstr>
      <vt:lpstr>Open Sans Medium</vt:lpstr>
      <vt:lpstr>Office Theme</vt:lpstr>
      <vt:lpstr>Simple Light</vt:lpstr>
      <vt:lpstr>Dissertation Construction: Building Better Scholars with Our Toolbox Series</vt:lpstr>
      <vt:lpstr>Introductions</vt:lpstr>
      <vt:lpstr>Poll</vt:lpstr>
      <vt:lpstr>Poll</vt:lpstr>
      <vt:lpstr>info</vt:lpstr>
      <vt:lpstr>info</vt:lpstr>
      <vt:lpstr>How the Toolbox Was Built</vt:lpstr>
      <vt:lpstr>Building the Toolbox</vt:lpstr>
      <vt:lpstr>Building the Toolbox</vt:lpstr>
      <vt:lpstr>example</vt:lpstr>
      <vt:lpstr>example</vt:lpstr>
      <vt:lpstr>Examples</vt:lpstr>
      <vt:lpstr>Stumbling Blocks</vt:lpstr>
      <vt:lpstr>Changes</vt:lpstr>
      <vt:lpstr>Expanded Marketing</vt:lpstr>
      <vt:lpstr>Challenges Doctoral Students Face</vt:lpstr>
      <vt:lpstr>poll</vt:lpstr>
      <vt:lpstr>Poll</vt:lpstr>
      <vt:lpstr>Poll</vt:lpstr>
      <vt:lpstr>Dissertation Toolbox Topics</vt:lpstr>
      <vt:lpstr>Dissertation Toolbox Topics</vt:lpstr>
      <vt:lpstr>Dissertation Toolbox Topics</vt:lpstr>
      <vt:lpstr>Dissertation Toolbox Topics</vt:lpstr>
      <vt:lpstr>poll</vt:lpstr>
      <vt:lpstr>poll</vt:lpstr>
      <vt:lpstr>poll</vt:lpstr>
      <vt:lpstr>Growing the Toolbox</vt:lpstr>
      <vt:lpstr>Growing the Toolbox </vt:lpstr>
      <vt:lpstr>Growing the Toolbox </vt:lpstr>
      <vt:lpstr>Growing the Toolbox </vt:lpstr>
      <vt:lpstr>Success &amp; Future of the Toolbox</vt:lpstr>
      <vt:lpstr>Success</vt:lpstr>
      <vt:lpstr>Success</vt:lpstr>
      <vt:lpstr>What is next?</vt:lpstr>
      <vt:lpstr>poll</vt:lpstr>
      <vt:lpstr>poll</vt:lpstr>
      <vt:lpstr>Help Determine Best In Track Awards Your Voice Matters!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John Fretz</dc:creator>
  <cp:lastModifiedBy>Tamara Ivins</cp:lastModifiedBy>
  <cp:revision>1</cp:revision>
  <dcterms:created xsi:type="dcterms:W3CDTF">2019-01-11T16:22:13Z</dcterms:created>
  <dcterms:modified xsi:type="dcterms:W3CDTF">2026-02-12T04:40:12Z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de2db54-fde7-46a6-a211-cf8d20b38e8c_Enabled">
    <vt:lpwstr>true</vt:lpwstr>
  </property>
  <property fmtid="{D5CDD505-2E9C-101B-9397-08002B2CF9AE}" pid="3" name="MSIP_Label_4de2db54-fde7-46a6-a211-cf8d20b38e8c_SetDate">
    <vt:lpwstr>2024-10-10T19:47:40Z</vt:lpwstr>
  </property>
  <property fmtid="{D5CDD505-2E9C-101B-9397-08002B2CF9AE}" pid="4" name="MSIP_Label_4de2db54-fde7-46a6-a211-cf8d20b38e8c_Method">
    <vt:lpwstr>Standard</vt:lpwstr>
  </property>
  <property fmtid="{D5CDD505-2E9C-101B-9397-08002B2CF9AE}" pid="5" name="MSIP_Label_4de2db54-fde7-46a6-a211-cf8d20b38e8c_Name">
    <vt:lpwstr>Restricted</vt:lpwstr>
  </property>
  <property fmtid="{D5CDD505-2E9C-101B-9397-08002B2CF9AE}" pid="6" name="MSIP_Label_4de2db54-fde7-46a6-a211-cf8d20b38e8c_SiteId">
    <vt:lpwstr>13295746-7225-4c95-9417-94671a1789f8</vt:lpwstr>
  </property>
  <property fmtid="{D5CDD505-2E9C-101B-9397-08002B2CF9AE}" pid="7" name="MSIP_Label_4de2db54-fde7-46a6-a211-cf8d20b38e8c_ActionId">
    <vt:lpwstr>be4d50f9-9d93-4424-bf52-300c7c6c604f</vt:lpwstr>
  </property>
  <property fmtid="{D5CDD505-2E9C-101B-9397-08002B2CF9AE}" pid="8" name="MSIP_Label_4de2db54-fde7-46a6-a211-cf8d20b38e8c_ContentBits">
    <vt:lpwstr>0</vt:lpwstr>
  </property>
</Properties>
</file>