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7" r:id="rId1"/>
  </p:sldMasterIdLst>
  <p:notesMasterIdLst>
    <p:notesMasterId r:id="rId14"/>
  </p:notesMasterIdLst>
  <p:sldIdLst>
    <p:sldId id="256" r:id="rId2"/>
    <p:sldId id="257" r:id="rId3"/>
    <p:sldId id="261" r:id="rId4"/>
    <p:sldId id="262" r:id="rId5"/>
    <p:sldId id="258" r:id="rId6"/>
    <p:sldId id="263" r:id="rId7"/>
    <p:sldId id="259" r:id="rId8"/>
    <p:sldId id="265" r:id="rId9"/>
    <p:sldId id="264" r:id="rId10"/>
    <p:sldId id="269" r:id="rId11"/>
    <p:sldId id="260"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ABA437-65C4-4592-B364-DC52884274EB}" v="88" dt="2024-06-24T23:35:38.567"/>
    <p1510:client id="{E12DB010-19BB-83B2-1324-CBB4A72F0609}" v="2" dt="2024-06-24T23:29:25.2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460"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15:32:41.909"/>
    </inkml:context>
    <inkml:brush xml:id="br0">
      <inkml:brushProperty name="width" value="0.035" units="cm"/>
      <inkml:brushProperty name="height" value="0.035" units="cm"/>
      <inkml:brushProperty name="color" value="#E71224"/>
    </inkml:brush>
  </inkml:definitions>
  <inkml:trace contextRef="#ctx0" brushRef="#br0">1 1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15:31:23.641"/>
    </inkml:context>
    <inkml:brush xml:id="br0">
      <inkml:brushProperty name="width" value="0.035" units="cm"/>
      <inkml:brushProperty name="height" value="0.035" units="cm"/>
      <inkml:brushProperty name="color" value="#E71224"/>
    </inkml:brush>
  </inkml:definitions>
  <inkml:trace contextRef="#ctx0" brushRef="#br0">1 0 24575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72B12E-BA02-4A00-A48E-8C568E20DC65}" type="datetimeFigureOut">
              <a:rPr lang="en-US" smtClean="0"/>
              <a:t>7/2/2024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9679E-B41F-4B73-A468-4A02ACF0DF2E}" type="slidenum">
              <a:rPr lang="en-US" smtClean="0"/>
              <a:t>‹#›</a:t>
            </a:fld>
            <a:endParaRPr lang="en-US"/>
          </a:p>
        </p:txBody>
      </p:sp>
    </p:spTree>
    <p:extLst>
      <p:ext uri="{BB962C8B-B14F-4D97-AF65-F5344CB8AC3E}">
        <p14:creationId xmlns:p14="http://schemas.microsoft.com/office/powerpoint/2010/main" val="1886799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39679E-B41F-4B73-A468-4A02ACF0DF2E}" type="slidenum">
              <a:rPr lang="en-US" smtClean="0"/>
              <a:t>2</a:t>
            </a:fld>
            <a:endParaRPr lang="en-US"/>
          </a:p>
        </p:txBody>
      </p:sp>
    </p:spTree>
    <p:extLst>
      <p:ext uri="{BB962C8B-B14F-4D97-AF65-F5344CB8AC3E}">
        <p14:creationId xmlns:p14="http://schemas.microsoft.com/office/powerpoint/2010/main" val="306253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DALL·E 2024-05-31 09.44.26 - Two pictures of the same teacher with very different atmospheres. In the first picture, the .</a:t>
            </a:r>
            <a:r>
              <a:rPr lang="en-US" err="1"/>
              <a:t>webp</a:t>
            </a:r>
            <a:endParaRPr lang="en-US"/>
          </a:p>
        </p:txBody>
      </p:sp>
      <p:sp>
        <p:nvSpPr>
          <p:cNvPr id="4" name="Slide Number Placeholder 3"/>
          <p:cNvSpPr>
            <a:spLocks noGrp="1"/>
          </p:cNvSpPr>
          <p:nvPr>
            <p:ph type="sldNum" sz="quarter" idx="5"/>
          </p:nvPr>
        </p:nvSpPr>
        <p:spPr/>
        <p:txBody>
          <a:bodyPr/>
          <a:lstStyle/>
          <a:p>
            <a:fld id="{7339679E-B41F-4B73-A468-4A02ACF0DF2E}" type="slidenum">
              <a:rPr lang="en-US" smtClean="0"/>
              <a:t>4</a:t>
            </a:fld>
            <a:endParaRPr lang="en-US"/>
          </a:p>
        </p:txBody>
      </p:sp>
    </p:spTree>
    <p:extLst>
      <p:ext uri="{BB962C8B-B14F-4D97-AF65-F5344CB8AC3E}">
        <p14:creationId xmlns:p14="http://schemas.microsoft.com/office/powerpoint/2010/main" val="537381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39679E-B41F-4B73-A468-4A02ACF0DF2E}" type="slidenum">
              <a:rPr lang="en-US" smtClean="0"/>
              <a:t>5</a:t>
            </a:fld>
            <a:endParaRPr lang="en-US"/>
          </a:p>
        </p:txBody>
      </p:sp>
    </p:spTree>
    <p:extLst>
      <p:ext uri="{BB962C8B-B14F-4D97-AF65-F5344CB8AC3E}">
        <p14:creationId xmlns:p14="http://schemas.microsoft.com/office/powerpoint/2010/main" val="385352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39679E-B41F-4B73-A468-4A02ACF0DF2E}" type="slidenum">
              <a:rPr lang="en-US" smtClean="0"/>
              <a:t>6</a:t>
            </a:fld>
            <a:endParaRPr lang="en-US"/>
          </a:p>
        </p:txBody>
      </p:sp>
    </p:spTree>
    <p:extLst>
      <p:ext uri="{BB962C8B-B14F-4D97-AF65-F5344CB8AC3E}">
        <p14:creationId xmlns:p14="http://schemas.microsoft.com/office/powerpoint/2010/main" val="3238712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https://chatgpt.com/g/g-2fkFE8rbu-dall-e/c/99c4d006-2ee5-4932-84bc-7c7338597d23</a:t>
            </a:r>
          </a:p>
        </p:txBody>
      </p:sp>
      <p:sp>
        <p:nvSpPr>
          <p:cNvPr id="4" name="Slide Number Placeholder 3"/>
          <p:cNvSpPr>
            <a:spLocks noGrp="1"/>
          </p:cNvSpPr>
          <p:nvPr>
            <p:ph type="sldNum" sz="quarter" idx="5"/>
          </p:nvPr>
        </p:nvSpPr>
        <p:spPr/>
        <p:txBody>
          <a:bodyPr/>
          <a:lstStyle/>
          <a:p>
            <a:fld id="{7339679E-B41F-4B73-A468-4A02ACF0DF2E}" type="slidenum">
              <a:rPr lang="en-US" smtClean="0"/>
              <a:t>7</a:t>
            </a:fld>
            <a:endParaRPr lang="en-US"/>
          </a:p>
        </p:txBody>
      </p:sp>
    </p:spTree>
    <p:extLst>
      <p:ext uri="{BB962C8B-B14F-4D97-AF65-F5344CB8AC3E}">
        <p14:creationId xmlns:p14="http://schemas.microsoft.com/office/powerpoint/2010/main" val="1715392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4E480B-94D6-46F9-A2B6-B98D311FDC19}"/>
              </a:ext>
            </a:extLst>
          </p:cNvPr>
          <p:cNvGrpSpPr/>
          <p:nvPr/>
        </p:nvGrpSpPr>
        <p:grpSpPr>
          <a:xfrm>
            <a:off x="0" y="0"/>
            <a:ext cx="12191999" cy="6861600"/>
            <a:chOff x="1" y="0"/>
            <a:chExt cx="12191999" cy="6861600"/>
          </a:xfrm>
        </p:grpSpPr>
        <p:sp>
          <p:nvSpPr>
            <p:cNvPr id="10" name="Rectangle 9">
              <a:extLst>
                <a:ext uri="{FF2B5EF4-FFF2-40B4-BE49-F238E27FC236}">
                  <a16:creationId xmlns:a16="http://schemas.microsoft.com/office/drawing/2014/main" id="{07183CDE-91A1-40C3-8E80-66F89E1C2D53}"/>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1" name="Oval 10">
              <a:extLst>
                <a:ext uri="{FF2B5EF4-FFF2-40B4-BE49-F238E27FC236}">
                  <a16:creationId xmlns:a16="http://schemas.microsoft.com/office/drawing/2014/main" id="{A6756515-F9AA-46BD-8DD2-AA15BA492AC0}"/>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Oval 11">
              <a:extLst>
                <a:ext uri="{FF2B5EF4-FFF2-40B4-BE49-F238E27FC236}">
                  <a16:creationId xmlns:a16="http://schemas.microsoft.com/office/drawing/2014/main" id="{ABA365E2-8B71-408B-9092-0104216AC7AC}"/>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nvGrpSpPr>
            <p:cNvPr id="13" name="Group 12">
              <a:extLst>
                <a:ext uri="{FF2B5EF4-FFF2-40B4-BE49-F238E27FC236}">
                  <a16:creationId xmlns:a16="http://schemas.microsoft.com/office/drawing/2014/main" id="{BEDB8D7A-1BF6-4CDB-B93A-7736955F5043}"/>
                </a:ext>
              </a:extLst>
            </p:cNvPr>
            <p:cNvGrpSpPr>
              <a:grpSpLocks noChangeAspect="1"/>
            </p:cNvGrpSpPr>
            <p:nvPr/>
          </p:nvGrpSpPr>
          <p:grpSpPr>
            <a:xfrm>
              <a:off x="690092" y="0"/>
              <a:ext cx="10800000" cy="6858000"/>
              <a:chOff x="2328000" y="0"/>
              <a:chExt cx="2880000" cy="1440000"/>
            </a:xfrm>
          </p:grpSpPr>
          <p:sp>
            <p:nvSpPr>
              <p:cNvPr id="18" name="Rectangle 17">
                <a:extLst>
                  <a:ext uri="{FF2B5EF4-FFF2-40B4-BE49-F238E27FC236}">
                    <a16:creationId xmlns:a16="http://schemas.microsoft.com/office/drawing/2014/main" id="{5AACD774-5167-46C7-8A62-6E2FE4BE9469}"/>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06E0F2D8-452E-48F9-9912-C47EAEAE180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4" name="Group 13">
              <a:extLst>
                <a:ext uri="{FF2B5EF4-FFF2-40B4-BE49-F238E27FC236}">
                  <a16:creationId xmlns:a16="http://schemas.microsoft.com/office/drawing/2014/main" id="{91FBBF95-430B-427C-A6E8-DB899217FC00}"/>
                </a:ext>
              </a:extLst>
            </p:cNvPr>
            <p:cNvGrpSpPr>
              <a:grpSpLocks noChangeAspect="1"/>
            </p:cNvGrpSpPr>
            <p:nvPr/>
          </p:nvGrpSpPr>
          <p:grpSpPr>
            <a:xfrm rot="5400000">
              <a:off x="7048499" y="1714500"/>
              <a:ext cx="6858000" cy="3429000"/>
              <a:chOff x="0" y="0"/>
              <a:chExt cx="2880000" cy="1440000"/>
            </a:xfrm>
          </p:grpSpPr>
          <p:sp>
            <p:nvSpPr>
              <p:cNvPr id="16" name="Rectangle 15">
                <a:extLst>
                  <a:ext uri="{FF2B5EF4-FFF2-40B4-BE49-F238E27FC236}">
                    <a16:creationId xmlns:a16="http://schemas.microsoft.com/office/drawing/2014/main" id="{BEE64698-3ED2-4395-B7FC-65248E437E0A}"/>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7" name="Rectangle 16">
                <a:extLst>
                  <a:ext uri="{FF2B5EF4-FFF2-40B4-BE49-F238E27FC236}">
                    <a16:creationId xmlns:a16="http://schemas.microsoft.com/office/drawing/2014/main" id="{FE20B1E1-CE09-4C2A-A3FB-DB8026C54E9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5" name="Rectangle 14">
              <a:extLst>
                <a:ext uri="{FF2B5EF4-FFF2-40B4-BE49-F238E27FC236}">
                  <a16:creationId xmlns:a16="http://schemas.microsoft.com/office/drawing/2014/main" id="{0CB2405B-A907-48B3-906A-FB3573C0B282}"/>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0" name="Rectangle 19">
            <a:extLst>
              <a:ext uri="{FF2B5EF4-FFF2-40B4-BE49-F238E27FC236}">
                <a16:creationId xmlns:a16="http://schemas.microsoft.com/office/drawing/2014/main" id="{6DC8E2D9-6729-4614-8667-C1016D3182E4}"/>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85CEEBB1-1A1F-4A2C-B805-719CF98F68AB}"/>
              </a:ext>
            </a:extLst>
          </p:cNvPr>
          <p:cNvSpPr>
            <a:spLocks noGrp="1"/>
          </p:cNvSpPr>
          <p:nvPr>
            <p:ph type="ctrTitle"/>
          </p:nvPr>
        </p:nvSpPr>
        <p:spPr>
          <a:xfrm>
            <a:off x="540000" y="540000"/>
            <a:ext cx="11090273" cy="3798000"/>
          </a:xfrm>
        </p:spPr>
        <p:txBody>
          <a:bodyPr anchor="b"/>
          <a:lstStyle>
            <a:lvl1pPr algn="l">
              <a:defRPr sz="8800"/>
            </a:lvl1pPr>
          </a:lstStyle>
          <a:p>
            <a:r>
              <a:rPr lang="en-US"/>
              <a:t>Click to edit Master title style</a:t>
            </a:r>
          </a:p>
        </p:txBody>
      </p:sp>
      <p:sp>
        <p:nvSpPr>
          <p:cNvPr id="3" name="Subtitle 2">
            <a:extLst>
              <a:ext uri="{FF2B5EF4-FFF2-40B4-BE49-F238E27FC236}">
                <a16:creationId xmlns:a16="http://schemas.microsoft.com/office/drawing/2014/main" id="{3D6CC87B-ED2D-4303-BD40-E7AF14C03EF1}"/>
              </a:ext>
            </a:extLst>
          </p:cNvPr>
          <p:cNvSpPr>
            <a:spLocks noGrp="1"/>
          </p:cNvSpPr>
          <p:nvPr>
            <p:ph type="subTitle" idx="1"/>
          </p:nvPr>
        </p:nvSpPr>
        <p:spPr>
          <a:xfrm>
            <a:off x="540000" y="4508500"/>
            <a:ext cx="7345362" cy="1800224"/>
          </a:xfrm>
        </p:spPr>
        <p:txBody>
          <a:bodyPr/>
          <a:lstStyle>
            <a:lvl1pPr marL="0" indent="0" algn="l">
              <a:buNone/>
              <a:defRPr sz="16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5D880B4-5679-491C-963F-EC47B048C559}"/>
              </a:ext>
            </a:extLst>
          </p:cNvPr>
          <p:cNvSpPr>
            <a:spLocks noGrp="1"/>
          </p:cNvSpPr>
          <p:nvPr>
            <p:ph type="dt" sz="half" idx="10"/>
          </p:nvPr>
        </p:nvSpPr>
        <p:spPr/>
        <p:txBody>
          <a:bodyPr/>
          <a:lstStyle/>
          <a:p>
            <a:fld id="{C024A3BB-403F-4110-A828-88111BE967F2}" type="datetime1">
              <a:rPr lang="en-US" smtClean="0"/>
              <a:t>7/2/2024</a:t>
            </a:fld>
            <a:endParaRPr lang="en-US"/>
          </a:p>
        </p:txBody>
      </p:sp>
      <p:sp>
        <p:nvSpPr>
          <p:cNvPr id="5" name="Footer Placeholder 4">
            <a:extLst>
              <a:ext uri="{FF2B5EF4-FFF2-40B4-BE49-F238E27FC236}">
                <a16:creationId xmlns:a16="http://schemas.microsoft.com/office/drawing/2014/main" id="{01865D6D-3F98-4BE8-A069-B96409902805}"/>
              </a:ext>
            </a:extLst>
          </p:cNvPr>
          <p:cNvSpPr>
            <a:spLocks noGrp="1"/>
          </p:cNvSpPr>
          <p:nvPr>
            <p:ph type="ftr" sz="quarter" idx="11"/>
          </p:nvPr>
        </p:nvSpPr>
        <p:spPr/>
        <p:txBody>
          <a:bodyPr/>
          <a:lstStyle/>
          <a:p>
            <a:r>
              <a:rPr lang="en-US"/>
              <a:t>SED605 &amp; SED610  052724 jkk</a:t>
            </a:r>
          </a:p>
        </p:txBody>
      </p:sp>
      <p:sp>
        <p:nvSpPr>
          <p:cNvPr id="6" name="Slide Number Placeholder 5">
            <a:extLst>
              <a:ext uri="{FF2B5EF4-FFF2-40B4-BE49-F238E27FC236}">
                <a16:creationId xmlns:a16="http://schemas.microsoft.com/office/drawing/2014/main" id="{CA0CD51D-8E06-4959-88C9-647415079FC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419994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C461672-F18A-4768-9850-0531FD3720BA}"/>
              </a:ext>
            </a:extLst>
          </p:cNvPr>
          <p:cNvGrpSpPr/>
          <p:nvPr/>
        </p:nvGrpSpPr>
        <p:grpSpPr>
          <a:xfrm rot="10800000">
            <a:off x="5921828" y="2876440"/>
            <a:ext cx="6270171" cy="3981559"/>
            <a:chOff x="0" y="0"/>
            <a:chExt cx="10800000" cy="6858000"/>
          </a:xfrm>
        </p:grpSpPr>
        <p:sp>
          <p:nvSpPr>
            <p:cNvPr id="8" name="Rectangle 7">
              <a:extLst>
                <a:ext uri="{FF2B5EF4-FFF2-40B4-BE49-F238E27FC236}">
                  <a16:creationId xmlns:a16="http://schemas.microsoft.com/office/drawing/2014/main" id="{9FA73898-D78C-45F9-AFC1-2AB16F6725C2}"/>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9" name="Rectangle 8">
              <a:extLst>
                <a:ext uri="{FF2B5EF4-FFF2-40B4-BE49-F238E27FC236}">
                  <a16:creationId xmlns:a16="http://schemas.microsoft.com/office/drawing/2014/main" id="{4FC423E3-700B-43D6-A2CB-F3C871632C20}"/>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82F05B2A-1EC7-4131-B899-C7ECB9A502EB}"/>
              </a:ext>
            </a:extLst>
          </p:cNvPr>
          <p:cNvGrpSpPr>
            <a:grpSpLocks noChangeAspect="1"/>
          </p:cNvGrpSpPr>
          <p:nvPr/>
        </p:nvGrpSpPr>
        <p:grpSpPr>
          <a:xfrm flipH="1">
            <a:off x="0" y="-1"/>
            <a:ext cx="9361714" cy="4680857"/>
            <a:chOff x="0" y="0"/>
            <a:chExt cx="2880000" cy="1440000"/>
          </a:xfrm>
        </p:grpSpPr>
        <p:sp>
          <p:nvSpPr>
            <p:cNvPr id="11" name="Rectangle 10">
              <a:extLst>
                <a:ext uri="{FF2B5EF4-FFF2-40B4-BE49-F238E27FC236}">
                  <a16:creationId xmlns:a16="http://schemas.microsoft.com/office/drawing/2014/main" id="{97711D4C-4FFE-4151-B53D-60890F0F5827}"/>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Rectangle 11">
              <a:extLst>
                <a:ext uri="{FF2B5EF4-FFF2-40B4-BE49-F238E27FC236}">
                  <a16:creationId xmlns:a16="http://schemas.microsoft.com/office/drawing/2014/main" id="{F69D6393-413D-4151-BC2C-43161BE4A79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3" name="Rectangle 12">
            <a:extLst>
              <a:ext uri="{FF2B5EF4-FFF2-40B4-BE49-F238E27FC236}">
                <a16:creationId xmlns:a16="http://schemas.microsoft.com/office/drawing/2014/main" id="{A96370B9-6459-4B05-9A8B-A9E7FA8966CD}"/>
              </a:ext>
            </a:extLst>
          </p:cNvPr>
          <p:cNvSpPr>
            <a:spLocks noChangeAspect="1"/>
          </p:cNvSpPr>
          <p:nvPr/>
        </p:nvSpPr>
        <p:spPr>
          <a:xfrm rot="10800000">
            <a:off x="8430794" y="3096793"/>
            <a:ext cx="3761205" cy="3761205"/>
          </a:xfrm>
          <a:prstGeom prst="rect">
            <a:avLst/>
          </a:prstGeom>
          <a:gradFill flip="none" rotWithShape="1">
            <a:gsLst>
              <a:gs pos="0">
                <a:schemeClr val="accent1">
                  <a:alpha val="4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DA3AC0C6-74C3-4E55-AA42-A9F1A4B1B210}"/>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132C27A4-86D3-4C83-8022-E37A8672A993}"/>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88F1FF59-E1BE-4475-953B-5BF6FBC10C57}"/>
              </a:ext>
            </a:extLst>
          </p:cNvPr>
          <p:cNvSpPr>
            <a:spLocks noGrp="1"/>
          </p:cNvSpPr>
          <p:nvPr>
            <p:ph type="title"/>
          </p:nvPr>
        </p:nvSpPr>
        <p:spPr>
          <a:xfrm>
            <a:off x="540000" y="540000"/>
            <a:ext cx="11090273" cy="1800224"/>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8F1F045-44C5-4165-A640-4E4D33A59580}"/>
              </a:ext>
            </a:extLst>
          </p:cNvPr>
          <p:cNvSpPr>
            <a:spLocks noGrp="1"/>
          </p:cNvSpPr>
          <p:nvPr>
            <p:ph type="body" orient="vert" idx="1"/>
          </p:nvPr>
        </p:nvSpPr>
        <p:spPr>
          <a:xfrm>
            <a:off x="540000" y="2528887"/>
            <a:ext cx="11090276" cy="37798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17047A-D05B-44E9-A240-BDB881C4296A}"/>
              </a:ext>
            </a:extLst>
          </p:cNvPr>
          <p:cNvSpPr>
            <a:spLocks noGrp="1"/>
          </p:cNvSpPr>
          <p:nvPr>
            <p:ph type="dt" sz="half" idx="10"/>
          </p:nvPr>
        </p:nvSpPr>
        <p:spPr/>
        <p:txBody>
          <a:bodyPr/>
          <a:lstStyle/>
          <a:p>
            <a:fld id="{16F890BF-FAC6-4541-9B28-0BC1E667EB90}" type="datetime1">
              <a:rPr lang="en-US" smtClean="0"/>
              <a:t>7/2/2024</a:t>
            </a:fld>
            <a:endParaRPr lang="en-US"/>
          </a:p>
        </p:txBody>
      </p:sp>
      <p:sp>
        <p:nvSpPr>
          <p:cNvPr id="5" name="Footer Placeholder 4">
            <a:extLst>
              <a:ext uri="{FF2B5EF4-FFF2-40B4-BE49-F238E27FC236}">
                <a16:creationId xmlns:a16="http://schemas.microsoft.com/office/drawing/2014/main" id="{7FDCB2E8-A68D-478D-A728-C9612848C84E}"/>
              </a:ext>
            </a:extLst>
          </p:cNvPr>
          <p:cNvSpPr>
            <a:spLocks noGrp="1"/>
          </p:cNvSpPr>
          <p:nvPr>
            <p:ph type="ftr" sz="quarter" idx="11"/>
          </p:nvPr>
        </p:nvSpPr>
        <p:spPr/>
        <p:txBody>
          <a:bodyPr/>
          <a:lstStyle/>
          <a:p>
            <a:r>
              <a:rPr lang="en-US"/>
              <a:t>SED605 &amp; SED610  052724 jkk</a:t>
            </a:r>
          </a:p>
        </p:txBody>
      </p:sp>
      <p:sp>
        <p:nvSpPr>
          <p:cNvPr id="6" name="Slide Number Placeholder 5">
            <a:extLst>
              <a:ext uri="{FF2B5EF4-FFF2-40B4-BE49-F238E27FC236}">
                <a16:creationId xmlns:a16="http://schemas.microsoft.com/office/drawing/2014/main" id="{2F7E4F1D-3280-4DB5-B2E0-DA7F10717EB4}"/>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011030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C627D45-FE54-49FF-A37F-6206993AEFD8}"/>
              </a:ext>
            </a:extLst>
          </p:cNvPr>
          <p:cNvGrpSpPr/>
          <p:nvPr/>
        </p:nvGrpSpPr>
        <p:grpSpPr>
          <a:xfrm>
            <a:off x="0" y="-3"/>
            <a:ext cx="12192000" cy="6858003"/>
            <a:chOff x="0" y="-3"/>
            <a:chExt cx="12192000" cy="6858003"/>
          </a:xfrm>
        </p:grpSpPr>
        <p:sp useBgFill="1">
          <p:nvSpPr>
            <p:cNvPr id="8" name="Rectangle 7">
              <a:extLst>
                <a:ext uri="{FF2B5EF4-FFF2-40B4-BE49-F238E27FC236}">
                  <a16:creationId xmlns:a16="http://schemas.microsoft.com/office/drawing/2014/main" id="{879CEFA6-CCA5-4FEF-B53D-E74B1E67E9C7}"/>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ACFCD768-2100-4B20-87EF-9F92EFBD8FA8}"/>
                </a:ext>
              </a:extLst>
            </p:cNvPr>
            <p:cNvGrpSpPr>
              <a:grpSpLocks noChangeAspect="1"/>
            </p:cNvGrpSpPr>
            <p:nvPr/>
          </p:nvGrpSpPr>
          <p:grpSpPr>
            <a:xfrm>
              <a:off x="672000" y="-3"/>
              <a:ext cx="11520000" cy="5760000"/>
              <a:chOff x="5981700" y="-1"/>
              <a:chExt cx="6042660" cy="3021330"/>
            </a:xfrm>
          </p:grpSpPr>
          <p:sp>
            <p:nvSpPr>
              <p:cNvPr id="16" name="Rectangle 15">
                <a:extLst>
                  <a:ext uri="{FF2B5EF4-FFF2-40B4-BE49-F238E27FC236}">
                    <a16:creationId xmlns:a16="http://schemas.microsoft.com/office/drawing/2014/main" id="{E0D1B599-DFF1-4E00-9EAE-EE32BD7B4860}"/>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0FCF7F6-290B-4DE7-BA60-863CBF95C2AF}"/>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F59358AB-E1C9-402B-9F3F-28B4F50DAC6F}"/>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A78C24EC-8C5D-4A7E-9D57-C752E0DC9485}"/>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E6C0B30A-4855-4424-B3A8-AC110CA8356F}"/>
                </a:ext>
              </a:extLst>
            </p:cNvPr>
            <p:cNvGrpSpPr/>
            <p:nvPr/>
          </p:nvGrpSpPr>
          <p:grpSpPr>
            <a:xfrm rot="10800000">
              <a:off x="1" y="2948940"/>
              <a:ext cx="7818118" cy="3909059"/>
              <a:chOff x="0" y="0"/>
              <a:chExt cx="2880000" cy="1440000"/>
            </a:xfrm>
          </p:grpSpPr>
          <p:sp>
            <p:nvSpPr>
              <p:cNvPr id="14" name="Rectangle 13">
                <a:extLst>
                  <a:ext uri="{FF2B5EF4-FFF2-40B4-BE49-F238E27FC236}">
                    <a16:creationId xmlns:a16="http://schemas.microsoft.com/office/drawing/2014/main" id="{DC119EB9-1A9A-45A4-AE16-9968A70C5C35}"/>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A5B7B85-4DC3-4343-B734-4852DD5DF03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73F3733E-DBA5-4A25-9315-B7A1A5E7A1FF}"/>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AAB30D07-BE85-45CD-8055-8C57B00E2957}"/>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Vertical Title 1">
            <a:extLst>
              <a:ext uri="{FF2B5EF4-FFF2-40B4-BE49-F238E27FC236}">
                <a16:creationId xmlns:a16="http://schemas.microsoft.com/office/drawing/2014/main" id="{737FFCCA-9DBF-4E0A-BDC6-F7B8F39BD72F}"/>
              </a:ext>
            </a:extLst>
          </p:cNvPr>
          <p:cNvSpPr>
            <a:spLocks noGrp="1"/>
          </p:cNvSpPr>
          <p:nvPr>
            <p:ph type="title" orient="vert"/>
          </p:nvPr>
        </p:nvSpPr>
        <p:spPr>
          <a:xfrm>
            <a:off x="9012238" y="539999"/>
            <a:ext cx="2628900" cy="5768726"/>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11F1B23-21CD-4A3B-938B-5502019A13CD}"/>
              </a:ext>
            </a:extLst>
          </p:cNvPr>
          <p:cNvSpPr>
            <a:spLocks noGrp="1"/>
          </p:cNvSpPr>
          <p:nvPr>
            <p:ph type="body" orient="vert" idx="1"/>
          </p:nvPr>
        </p:nvSpPr>
        <p:spPr>
          <a:xfrm>
            <a:off x="550863" y="539999"/>
            <a:ext cx="8245475" cy="576872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99C884-5A98-4C01-BB89-098AC6966496}"/>
              </a:ext>
            </a:extLst>
          </p:cNvPr>
          <p:cNvSpPr>
            <a:spLocks noGrp="1"/>
          </p:cNvSpPr>
          <p:nvPr>
            <p:ph type="dt" sz="half" idx="10"/>
          </p:nvPr>
        </p:nvSpPr>
        <p:spPr/>
        <p:txBody>
          <a:bodyPr/>
          <a:lstStyle/>
          <a:p>
            <a:fld id="{842F8C0D-C87D-41F1-9DF2-4FEB1459E3B6}" type="datetime1">
              <a:rPr lang="en-US" smtClean="0"/>
              <a:t>7/2/2024</a:t>
            </a:fld>
            <a:endParaRPr lang="en-US"/>
          </a:p>
        </p:txBody>
      </p:sp>
      <p:sp>
        <p:nvSpPr>
          <p:cNvPr id="5" name="Footer Placeholder 4">
            <a:extLst>
              <a:ext uri="{FF2B5EF4-FFF2-40B4-BE49-F238E27FC236}">
                <a16:creationId xmlns:a16="http://schemas.microsoft.com/office/drawing/2014/main" id="{7DF54D22-9CD7-4FC6-9444-21948246C7C3}"/>
              </a:ext>
            </a:extLst>
          </p:cNvPr>
          <p:cNvSpPr>
            <a:spLocks noGrp="1"/>
          </p:cNvSpPr>
          <p:nvPr>
            <p:ph type="ftr" sz="quarter" idx="11"/>
          </p:nvPr>
        </p:nvSpPr>
        <p:spPr/>
        <p:txBody>
          <a:bodyPr/>
          <a:lstStyle/>
          <a:p>
            <a:r>
              <a:rPr lang="en-US"/>
              <a:t>SED605 &amp; SED610  052724 jkk</a:t>
            </a:r>
          </a:p>
        </p:txBody>
      </p:sp>
      <p:sp>
        <p:nvSpPr>
          <p:cNvPr id="6" name="Slide Number Placeholder 5">
            <a:extLst>
              <a:ext uri="{FF2B5EF4-FFF2-40B4-BE49-F238E27FC236}">
                <a16:creationId xmlns:a16="http://schemas.microsoft.com/office/drawing/2014/main" id="{48AECC14-D66C-401A-A0C9-DFCA5533A5C7}"/>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605277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67416F32-9D98-4340-82E8-E90CE00AD2AC}"/>
              </a:ext>
            </a:extLst>
          </p:cNvPr>
          <p:cNvGrpSpPr/>
          <p:nvPr/>
        </p:nvGrpSpPr>
        <p:grpSpPr>
          <a:xfrm flipV="1">
            <a:off x="0" y="-1"/>
            <a:ext cx="12191999" cy="6861601"/>
            <a:chOff x="0" y="-1"/>
            <a:chExt cx="12191999" cy="6861601"/>
          </a:xfrm>
        </p:grpSpPr>
        <p:sp>
          <p:nvSpPr>
            <p:cNvPr id="20" name="Rectangle 19">
              <a:extLst>
                <a:ext uri="{FF2B5EF4-FFF2-40B4-BE49-F238E27FC236}">
                  <a16:creationId xmlns:a16="http://schemas.microsoft.com/office/drawing/2014/main" id="{66375AB4-82BB-418F-A50F-6180F68724A4}"/>
                </a:ext>
              </a:extLst>
            </p:cNvPr>
            <p:cNvSpPr>
              <a:spLocks noChangeAspect="1"/>
            </p:cNvSpPr>
            <p:nvPr/>
          </p:nvSpPr>
          <p:spPr>
            <a:xfrm>
              <a:off x="0" y="0"/>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1" name="Oval 20">
              <a:extLst>
                <a:ext uri="{FF2B5EF4-FFF2-40B4-BE49-F238E27FC236}">
                  <a16:creationId xmlns:a16="http://schemas.microsoft.com/office/drawing/2014/main" id="{3FDD54B2-4A3F-4BFE-8FF0-82CA73F4AE8F}"/>
                </a:ext>
              </a:extLst>
            </p:cNvPr>
            <p:cNvSpPr>
              <a:spLocks noChangeAspect="1"/>
            </p:cNvSpPr>
            <p:nvPr/>
          </p:nvSpPr>
          <p:spPr>
            <a:xfrm>
              <a:off x="5750280" y="2148106"/>
              <a:ext cx="4320000" cy="4320000"/>
            </a:xfrm>
            <a:prstGeom prst="ellipse">
              <a:avLst/>
            </a:prstGeom>
            <a:solidFill>
              <a:schemeClr val="accent3">
                <a:alpha val="6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2" name="Oval 21">
              <a:extLst>
                <a:ext uri="{FF2B5EF4-FFF2-40B4-BE49-F238E27FC236}">
                  <a16:creationId xmlns:a16="http://schemas.microsoft.com/office/drawing/2014/main" id="{30876F96-77AB-4E72-B1D2-FA45F4E3C04D}"/>
                </a:ext>
              </a:extLst>
            </p:cNvPr>
            <p:cNvSpPr>
              <a:spLocks noChangeAspect="1"/>
            </p:cNvSpPr>
            <p:nvPr/>
          </p:nvSpPr>
          <p:spPr>
            <a:xfrm>
              <a:off x="0" y="0"/>
              <a:ext cx="6347046" cy="6347046"/>
            </a:xfrm>
            <a:prstGeom prst="ellipse">
              <a:avLst/>
            </a:prstGeom>
            <a:solidFill>
              <a:schemeClr val="accent3">
                <a:alpha val="2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nvGrpSpPr>
            <p:cNvPr id="23" name="Group 22">
              <a:extLst>
                <a:ext uri="{FF2B5EF4-FFF2-40B4-BE49-F238E27FC236}">
                  <a16:creationId xmlns:a16="http://schemas.microsoft.com/office/drawing/2014/main" id="{BB08A2E9-6518-449E-940B-8518A1D850BB}"/>
                </a:ext>
              </a:extLst>
            </p:cNvPr>
            <p:cNvGrpSpPr>
              <a:grpSpLocks noChangeAspect="1"/>
            </p:cNvGrpSpPr>
            <p:nvPr/>
          </p:nvGrpSpPr>
          <p:grpSpPr>
            <a:xfrm rot="10800000">
              <a:off x="0" y="-1"/>
              <a:ext cx="10800000" cy="6858000"/>
              <a:chOff x="2328000" y="0"/>
              <a:chExt cx="2880000" cy="1440000"/>
            </a:xfrm>
          </p:grpSpPr>
          <p:sp>
            <p:nvSpPr>
              <p:cNvPr id="28" name="Rectangle 27">
                <a:extLst>
                  <a:ext uri="{FF2B5EF4-FFF2-40B4-BE49-F238E27FC236}">
                    <a16:creationId xmlns:a16="http://schemas.microsoft.com/office/drawing/2014/main" id="{60A86BE0-76B3-4EA0-BA2D-05266013A814}"/>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9" name="Rectangle 28">
                <a:extLst>
                  <a:ext uri="{FF2B5EF4-FFF2-40B4-BE49-F238E27FC236}">
                    <a16:creationId xmlns:a16="http://schemas.microsoft.com/office/drawing/2014/main" id="{6BA13564-810C-4398-AA63-67B020811FCB}"/>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5" name="Rectangle 24">
              <a:extLst>
                <a:ext uri="{FF2B5EF4-FFF2-40B4-BE49-F238E27FC236}">
                  <a16:creationId xmlns:a16="http://schemas.microsoft.com/office/drawing/2014/main" id="{3555E1EF-6216-47FA-BBCA-7C0C8C2DAB8C}"/>
                </a:ext>
              </a:extLst>
            </p:cNvPr>
            <p:cNvSpPr>
              <a:spLocks noChangeAspect="1"/>
            </p:cNvSpPr>
            <p:nvPr/>
          </p:nvSpPr>
          <p:spPr>
            <a:xfrm rot="10800000">
              <a:off x="5602286" y="271887"/>
              <a:ext cx="6589713" cy="6589713"/>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32" name="Rectangle 31">
            <a:extLst>
              <a:ext uri="{FF2B5EF4-FFF2-40B4-BE49-F238E27FC236}">
                <a16:creationId xmlns:a16="http://schemas.microsoft.com/office/drawing/2014/main" id="{D8D85657-6A77-4466-887F-EE948B9CD2B2}"/>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C5D35498-B0C3-40BD-9407-6D0C0587E52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492F85E-0893-4D8C-816A-5193CC6DC9C0}"/>
              </a:ext>
            </a:extLst>
          </p:cNvPr>
          <p:cNvSpPr>
            <a:spLocks noGrp="1"/>
          </p:cNvSpPr>
          <p:nvPr>
            <p:ph idx="1"/>
          </p:nvPr>
        </p:nvSpPr>
        <p:spPr/>
        <p:txBody>
          <a:bodyPr/>
          <a:lstStyle>
            <a:lvl1pPr marL="270000">
              <a:defRPr/>
            </a:lvl1pPr>
            <a:lvl2pPr>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D46A9C-9655-49F5-85B3-A8A37F4F5A8F}"/>
              </a:ext>
            </a:extLst>
          </p:cNvPr>
          <p:cNvSpPr>
            <a:spLocks noGrp="1"/>
          </p:cNvSpPr>
          <p:nvPr>
            <p:ph type="dt" sz="half" idx="10"/>
          </p:nvPr>
        </p:nvSpPr>
        <p:spPr/>
        <p:txBody>
          <a:bodyPr/>
          <a:lstStyle/>
          <a:p>
            <a:fld id="{E1594B39-0AEA-4092-B7D7-54BB65A9FAA6}" type="datetime1">
              <a:rPr lang="en-US" smtClean="0"/>
              <a:t>7/2/2024</a:t>
            </a:fld>
            <a:endParaRPr lang="en-US"/>
          </a:p>
        </p:txBody>
      </p:sp>
      <p:sp>
        <p:nvSpPr>
          <p:cNvPr id="5" name="Footer Placeholder 4">
            <a:extLst>
              <a:ext uri="{FF2B5EF4-FFF2-40B4-BE49-F238E27FC236}">
                <a16:creationId xmlns:a16="http://schemas.microsoft.com/office/drawing/2014/main" id="{72EF896C-71D7-487F-A1B9-CBBE6DF4D621}"/>
              </a:ext>
            </a:extLst>
          </p:cNvPr>
          <p:cNvSpPr>
            <a:spLocks noGrp="1"/>
          </p:cNvSpPr>
          <p:nvPr>
            <p:ph type="ftr" sz="quarter" idx="11"/>
          </p:nvPr>
        </p:nvSpPr>
        <p:spPr/>
        <p:txBody>
          <a:bodyPr/>
          <a:lstStyle/>
          <a:p>
            <a:r>
              <a:rPr lang="en-US"/>
              <a:t>SED605 &amp; SED610  052724 jkk</a:t>
            </a:r>
          </a:p>
        </p:txBody>
      </p:sp>
      <p:sp>
        <p:nvSpPr>
          <p:cNvPr id="6" name="Slide Number Placeholder 5">
            <a:extLst>
              <a:ext uri="{FF2B5EF4-FFF2-40B4-BE49-F238E27FC236}">
                <a16:creationId xmlns:a16="http://schemas.microsoft.com/office/drawing/2014/main" id="{2F8228E8-7B8A-4153-BEB2-BD5A69F2513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1341110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E54407D-DBA4-414C-ACA5-30D7B87C652B}"/>
              </a:ext>
            </a:extLst>
          </p:cNvPr>
          <p:cNvGrpSpPr/>
          <p:nvPr/>
        </p:nvGrpSpPr>
        <p:grpSpPr>
          <a:xfrm>
            <a:off x="0" y="0"/>
            <a:ext cx="12192000" cy="6858000"/>
            <a:chOff x="0" y="0"/>
            <a:chExt cx="12192000" cy="6858000"/>
          </a:xfrm>
        </p:grpSpPr>
        <p:sp>
          <p:nvSpPr>
            <p:cNvPr id="7" name="Rectangle 6">
              <a:extLst>
                <a:ext uri="{FF2B5EF4-FFF2-40B4-BE49-F238E27FC236}">
                  <a16:creationId xmlns:a16="http://schemas.microsoft.com/office/drawing/2014/main" id="{6BD518BC-8E44-4DAA-A8B9-2CFBD91DCDCD}"/>
                </a:ext>
              </a:extLst>
            </p:cNvPr>
            <p:cNvSpPr/>
            <p:nvPr/>
          </p:nvSpPr>
          <p:spPr>
            <a:xfrm rot="10800000" flipH="1">
              <a:off x="0" y="2019649"/>
              <a:ext cx="4838350" cy="483835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67C3660-39CD-431D-8E64-37508FFEAC96}"/>
                </a:ext>
              </a:extLst>
            </p:cNvPr>
            <p:cNvGrpSpPr>
              <a:grpSpLocks noChangeAspect="1"/>
            </p:cNvGrpSpPr>
            <p:nvPr/>
          </p:nvGrpSpPr>
          <p:grpSpPr>
            <a:xfrm>
              <a:off x="5603875" y="0"/>
              <a:ext cx="6521820" cy="3260910"/>
              <a:chOff x="0" y="0"/>
              <a:chExt cx="2880000" cy="1440000"/>
            </a:xfrm>
          </p:grpSpPr>
          <p:sp>
            <p:nvSpPr>
              <p:cNvPr id="9" name="Rectangle 8">
                <a:extLst>
                  <a:ext uri="{FF2B5EF4-FFF2-40B4-BE49-F238E27FC236}">
                    <a16:creationId xmlns:a16="http://schemas.microsoft.com/office/drawing/2014/main" id="{C4CCE569-E461-438A-A235-B96A542AF82F}"/>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3F9DF1F-1F74-476C-AD41-22AC3F8A65A0}"/>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EBE49ED5-9713-43D1-AE9E-3F9FE5574077}"/>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21A2854-1482-4441-85EA-D7B9F3EF56D2}"/>
                </a:ext>
              </a:extLst>
            </p:cNvPr>
            <p:cNvSpPr>
              <a:spLocks noChangeAspect="1"/>
            </p:cNvSpPr>
            <p:nvPr/>
          </p:nvSpPr>
          <p:spPr>
            <a:xfrm>
              <a:off x="494887" y="2538000"/>
              <a:ext cx="4320000" cy="4320000"/>
            </a:xfrm>
            <a:prstGeom prst="ellipse">
              <a:avLst/>
            </a:prstGeom>
            <a:solidFill>
              <a:schemeClr val="accent2">
                <a:alpha val="2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FED36A6D-894D-44DA-851C-345A414F3F68}"/>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9D36F1DF-CD42-4695-A7D0-2F5B193057E9}"/>
              </a:ext>
            </a:extLst>
          </p:cNvPr>
          <p:cNvSpPr>
            <a:spLocks noGrp="1"/>
          </p:cNvSpPr>
          <p:nvPr>
            <p:ph type="title"/>
          </p:nvPr>
        </p:nvSpPr>
        <p:spPr>
          <a:xfrm>
            <a:off x="540000" y="540000"/>
            <a:ext cx="7345362" cy="5768725"/>
          </a:xfrm>
        </p:spPr>
        <p:txBody>
          <a:bodyPr anchor="t"/>
          <a:lstStyle>
            <a:lvl1pPr>
              <a:defRPr sz="8800"/>
            </a:lvl1pPr>
          </a:lstStyle>
          <a:p>
            <a:r>
              <a:rPr lang="en-US"/>
              <a:t>Click to edit Master title style</a:t>
            </a:r>
          </a:p>
        </p:txBody>
      </p:sp>
      <p:sp>
        <p:nvSpPr>
          <p:cNvPr id="3" name="Text Placeholder 2">
            <a:extLst>
              <a:ext uri="{FF2B5EF4-FFF2-40B4-BE49-F238E27FC236}">
                <a16:creationId xmlns:a16="http://schemas.microsoft.com/office/drawing/2014/main" id="{FA549160-0F86-4FCA-8718-6980E99C7938}"/>
              </a:ext>
            </a:extLst>
          </p:cNvPr>
          <p:cNvSpPr>
            <a:spLocks noGrp="1"/>
          </p:cNvSpPr>
          <p:nvPr>
            <p:ph type="body" idx="1"/>
          </p:nvPr>
        </p:nvSpPr>
        <p:spPr>
          <a:xfrm>
            <a:off x="8075612" y="540000"/>
            <a:ext cx="3565523" cy="5768725"/>
          </a:xfrm>
        </p:spPr>
        <p:txBody>
          <a:bodyPr anchor="t"/>
          <a:lstStyle>
            <a:lvl1pPr marL="0" indent="0">
              <a:buNone/>
              <a:defRPr sz="18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5C6CBB-DABA-4F2E-8574-46747E15EA1A}"/>
              </a:ext>
            </a:extLst>
          </p:cNvPr>
          <p:cNvSpPr>
            <a:spLocks noGrp="1"/>
          </p:cNvSpPr>
          <p:nvPr>
            <p:ph type="dt" sz="half" idx="10"/>
          </p:nvPr>
        </p:nvSpPr>
        <p:spPr/>
        <p:txBody>
          <a:bodyPr/>
          <a:lstStyle/>
          <a:p>
            <a:fld id="{B5C6E414-2B03-444E-99B5-4217FE97E293}" type="datetime1">
              <a:rPr lang="en-US" smtClean="0"/>
              <a:t>7/2/2024</a:t>
            </a:fld>
            <a:endParaRPr lang="en-US"/>
          </a:p>
        </p:txBody>
      </p:sp>
      <p:sp>
        <p:nvSpPr>
          <p:cNvPr id="5" name="Footer Placeholder 4">
            <a:extLst>
              <a:ext uri="{FF2B5EF4-FFF2-40B4-BE49-F238E27FC236}">
                <a16:creationId xmlns:a16="http://schemas.microsoft.com/office/drawing/2014/main" id="{8FAF86BC-9ECC-439C-BF2E-F0B7EF193B5E}"/>
              </a:ext>
            </a:extLst>
          </p:cNvPr>
          <p:cNvSpPr>
            <a:spLocks noGrp="1"/>
          </p:cNvSpPr>
          <p:nvPr>
            <p:ph type="ftr" sz="quarter" idx="11"/>
          </p:nvPr>
        </p:nvSpPr>
        <p:spPr/>
        <p:txBody>
          <a:bodyPr/>
          <a:lstStyle/>
          <a:p>
            <a:r>
              <a:rPr lang="en-US"/>
              <a:t>SED605 &amp; SED610  052724 jkk</a:t>
            </a:r>
          </a:p>
        </p:txBody>
      </p:sp>
      <p:sp>
        <p:nvSpPr>
          <p:cNvPr id="6" name="Slide Number Placeholder 5">
            <a:extLst>
              <a:ext uri="{FF2B5EF4-FFF2-40B4-BE49-F238E27FC236}">
                <a16:creationId xmlns:a16="http://schemas.microsoft.com/office/drawing/2014/main" id="{3C742552-C4C9-44EE-B7CB-5A652393BA20}"/>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865193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5774299-531D-4CAC-881D-7EB68BC99FCC}"/>
              </a:ext>
            </a:extLst>
          </p:cNvPr>
          <p:cNvGrpSpPr/>
          <p:nvPr/>
        </p:nvGrpSpPr>
        <p:grpSpPr>
          <a:xfrm>
            <a:off x="0" y="-3"/>
            <a:ext cx="12192000" cy="6858003"/>
            <a:chOff x="0" y="-3"/>
            <a:chExt cx="12192000" cy="6858003"/>
          </a:xfrm>
        </p:grpSpPr>
        <p:sp useBgFill="1">
          <p:nvSpPr>
            <p:cNvPr id="9" name="Rectangle 8">
              <a:extLst>
                <a:ext uri="{FF2B5EF4-FFF2-40B4-BE49-F238E27FC236}">
                  <a16:creationId xmlns:a16="http://schemas.microsoft.com/office/drawing/2014/main" id="{A17676CF-DDCC-48C1-AC68-CDA0B9E47FD8}"/>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052D363-F6F5-455B-A2F2-A12B30CEE528}"/>
                </a:ext>
              </a:extLst>
            </p:cNvPr>
            <p:cNvGrpSpPr>
              <a:grpSpLocks noChangeAspect="1"/>
            </p:cNvGrpSpPr>
            <p:nvPr/>
          </p:nvGrpSpPr>
          <p:grpSpPr>
            <a:xfrm>
              <a:off x="672000" y="-3"/>
              <a:ext cx="11520000" cy="5760000"/>
              <a:chOff x="5981700" y="-1"/>
              <a:chExt cx="6042660" cy="3021330"/>
            </a:xfrm>
          </p:grpSpPr>
          <p:sp>
            <p:nvSpPr>
              <p:cNvPr id="17" name="Rectangle 16">
                <a:extLst>
                  <a:ext uri="{FF2B5EF4-FFF2-40B4-BE49-F238E27FC236}">
                    <a16:creationId xmlns:a16="http://schemas.microsoft.com/office/drawing/2014/main" id="{D0C396B8-00CA-4AE9-A0A5-B4E2B2A2AC07}"/>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6660166-3107-4058-A259-59B0527306BD}"/>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42BE934E-3063-4D0F-AFDE-68D58D336CBE}"/>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39660FA-744A-4CB3-9BED-C59793E3BF32}"/>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AE313EEC-733B-4019-8A0B-3FA768B8DB7A}"/>
                </a:ext>
              </a:extLst>
            </p:cNvPr>
            <p:cNvGrpSpPr/>
            <p:nvPr/>
          </p:nvGrpSpPr>
          <p:grpSpPr>
            <a:xfrm rot="10800000">
              <a:off x="1" y="2948940"/>
              <a:ext cx="7818118" cy="3909059"/>
              <a:chOff x="0" y="0"/>
              <a:chExt cx="2880000" cy="1440000"/>
            </a:xfrm>
          </p:grpSpPr>
          <p:sp>
            <p:nvSpPr>
              <p:cNvPr id="15" name="Rectangle 14">
                <a:extLst>
                  <a:ext uri="{FF2B5EF4-FFF2-40B4-BE49-F238E27FC236}">
                    <a16:creationId xmlns:a16="http://schemas.microsoft.com/office/drawing/2014/main" id="{421FE91F-780C-4ABD-ADE8-0EFDB7196A10}"/>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9EA389-EE78-4475-A390-5EDED23C2D6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5E492A94-8867-4C62-9D40-4023C41E0AF8}"/>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A3DAD7C5-BA12-4557-8BC4-72C69B0D59DD}"/>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854412EC-56C0-4009-B2E3-D63F9EECB9D4}"/>
              </a:ext>
            </a:extLst>
          </p:cNvPr>
          <p:cNvSpPr>
            <a:spLocks noGrp="1"/>
          </p:cNvSpPr>
          <p:nvPr>
            <p:ph type="title"/>
          </p:nvPr>
        </p:nvSpPr>
        <p:spPr>
          <a:xfrm>
            <a:off x="540000" y="539999"/>
            <a:ext cx="11090275" cy="1209600"/>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AB70C84F-F3B7-4BF4-A328-BCF5ADD32944}"/>
              </a:ext>
            </a:extLst>
          </p:cNvPr>
          <p:cNvSpPr>
            <a:spLocks noGrp="1"/>
          </p:cNvSpPr>
          <p:nvPr>
            <p:ph sz="half" idx="1"/>
          </p:nvPr>
        </p:nvSpPr>
        <p:spPr>
          <a:xfrm>
            <a:off x="54000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919CD5-DBB4-4749-980D-B5B40ECB67B9}"/>
              </a:ext>
            </a:extLst>
          </p:cNvPr>
          <p:cNvSpPr>
            <a:spLocks noGrp="1"/>
          </p:cNvSpPr>
          <p:nvPr>
            <p:ph sz="half" idx="2"/>
          </p:nvPr>
        </p:nvSpPr>
        <p:spPr>
          <a:xfrm>
            <a:off x="620395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BCFC378-6572-43DF-8344-59DE8122CD12}"/>
              </a:ext>
            </a:extLst>
          </p:cNvPr>
          <p:cNvSpPr>
            <a:spLocks noGrp="1"/>
          </p:cNvSpPr>
          <p:nvPr>
            <p:ph type="dt" sz="half" idx="10"/>
          </p:nvPr>
        </p:nvSpPr>
        <p:spPr/>
        <p:txBody>
          <a:bodyPr/>
          <a:lstStyle/>
          <a:p>
            <a:fld id="{3EC0B7A9-5E57-423C-A258-FCDAA0A4B4AF}" type="datetime1">
              <a:rPr lang="en-US" smtClean="0"/>
              <a:t>7/2/2024</a:t>
            </a:fld>
            <a:endParaRPr lang="en-US"/>
          </a:p>
        </p:txBody>
      </p:sp>
      <p:sp>
        <p:nvSpPr>
          <p:cNvPr id="6" name="Footer Placeholder 5">
            <a:extLst>
              <a:ext uri="{FF2B5EF4-FFF2-40B4-BE49-F238E27FC236}">
                <a16:creationId xmlns:a16="http://schemas.microsoft.com/office/drawing/2014/main" id="{36967A14-246A-4DDF-865C-68F6E16906B6}"/>
              </a:ext>
            </a:extLst>
          </p:cNvPr>
          <p:cNvSpPr>
            <a:spLocks noGrp="1"/>
          </p:cNvSpPr>
          <p:nvPr>
            <p:ph type="ftr" sz="quarter" idx="11"/>
          </p:nvPr>
        </p:nvSpPr>
        <p:spPr/>
        <p:txBody>
          <a:bodyPr/>
          <a:lstStyle/>
          <a:p>
            <a:r>
              <a:rPr lang="en-US"/>
              <a:t>SED605 &amp; SED610  052724 jkk</a:t>
            </a:r>
          </a:p>
        </p:txBody>
      </p:sp>
      <p:sp>
        <p:nvSpPr>
          <p:cNvPr id="7" name="Slide Number Placeholder 6">
            <a:extLst>
              <a:ext uri="{FF2B5EF4-FFF2-40B4-BE49-F238E27FC236}">
                <a16:creationId xmlns:a16="http://schemas.microsoft.com/office/drawing/2014/main" id="{19674B6D-E110-478C-94B9-2F8199E586DC}"/>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722518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5130F7E5-A40E-4C9C-8E4F-3935B9182C4A}"/>
              </a:ext>
            </a:extLst>
          </p:cNvPr>
          <p:cNvGrpSpPr/>
          <p:nvPr/>
        </p:nvGrpSpPr>
        <p:grpSpPr>
          <a:xfrm>
            <a:off x="0" y="-2"/>
            <a:ext cx="12191999" cy="6858001"/>
            <a:chOff x="0" y="-2"/>
            <a:chExt cx="12191999" cy="6858001"/>
          </a:xfrm>
        </p:grpSpPr>
        <p:sp>
          <p:nvSpPr>
            <p:cNvPr id="12" name="Rectangle 11">
              <a:extLst>
                <a:ext uri="{FF2B5EF4-FFF2-40B4-BE49-F238E27FC236}">
                  <a16:creationId xmlns:a16="http://schemas.microsoft.com/office/drawing/2014/main" id="{AE67B504-02A7-4203-87D0-07D333D71917}"/>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A1158F3-E1C3-400D-8505-628DB94365CE}"/>
                </a:ext>
              </a:extLst>
            </p:cNvPr>
            <p:cNvGrpSpPr/>
            <p:nvPr/>
          </p:nvGrpSpPr>
          <p:grpSpPr>
            <a:xfrm rot="16200000">
              <a:off x="2295528" y="-2295528"/>
              <a:ext cx="6858000" cy="11449051"/>
              <a:chOff x="0" y="2333625"/>
              <a:chExt cx="9515474" cy="3766109"/>
            </a:xfrm>
          </p:grpSpPr>
          <p:sp>
            <p:nvSpPr>
              <p:cNvPr id="23" name="Rectangle 22">
                <a:extLst>
                  <a:ext uri="{FF2B5EF4-FFF2-40B4-BE49-F238E27FC236}">
                    <a16:creationId xmlns:a16="http://schemas.microsoft.com/office/drawing/2014/main" id="{0AEADDCE-3295-4F24-8700-C93B5457C2B7}"/>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F95C76A-5429-458C-BC9D-E1053EF7B84F}"/>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3D0E8A42-259A-43FA-B284-B459D7364097}"/>
                </a:ext>
              </a:extLst>
            </p:cNvPr>
            <p:cNvGrpSpPr>
              <a:grpSpLocks noChangeAspect="1"/>
            </p:cNvGrpSpPr>
            <p:nvPr/>
          </p:nvGrpSpPr>
          <p:grpSpPr>
            <a:xfrm rot="5400000">
              <a:off x="3583369" y="-3583369"/>
              <a:ext cx="4713262" cy="11880000"/>
              <a:chOff x="1" y="0"/>
              <a:chExt cx="8305797" cy="6858000"/>
            </a:xfrm>
          </p:grpSpPr>
          <p:sp>
            <p:nvSpPr>
              <p:cNvPr id="21" name="Rectangle 20">
                <a:extLst>
                  <a:ext uri="{FF2B5EF4-FFF2-40B4-BE49-F238E27FC236}">
                    <a16:creationId xmlns:a16="http://schemas.microsoft.com/office/drawing/2014/main" id="{7900B4F1-619C-4C0E-B749-1843F22C946A}"/>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E6F70BB-DCCC-4CF0-B5BB-95A965A99947}"/>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83E6C50C-C1DA-44E1-B254-3B7228879DCD}"/>
                </a:ext>
              </a:extLst>
            </p:cNvPr>
            <p:cNvGrpSpPr/>
            <p:nvPr/>
          </p:nvGrpSpPr>
          <p:grpSpPr>
            <a:xfrm>
              <a:off x="2676525" y="0"/>
              <a:ext cx="9515473" cy="3766109"/>
              <a:chOff x="2333625" y="2433367"/>
              <a:chExt cx="9897159" cy="3766109"/>
            </a:xfrm>
          </p:grpSpPr>
          <p:sp>
            <p:nvSpPr>
              <p:cNvPr id="19" name="Rectangle 18">
                <a:extLst>
                  <a:ext uri="{FF2B5EF4-FFF2-40B4-BE49-F238E27FC236}">
                    <a16:creationId xmlns:a16="http://schemas.microsoft.com/office/drawing/2014/main" id="{DFC6EEED-A40A-4D1C-BE6B-11DD62770607}"/>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27FF3FB-FDFC-4659-A7D6-ABED74010E82}"/>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51548ED5-6668-4672-88DC-40E92508ACA2}"/>
                </a:ext>
              </a:extLst>
            </p:cNvPr>
            <p:cNvGrpSpPr/>
            <p:nvPr/>
          </p:nvGrpSpPr>
          <p:grpSpPr>
            <a:xfrm>
              <a:off x="0" y="0"/>
              <a:ext cx="9515473" cy="3766109"/>
              <a:chOff x="0" y="2333625"/>
              <a:chExt cx="9515473" cy="3766109"/>
            </a:xfrm>
          </p:grpSpPr>
          <p:sp>
            <p:nvSpPr>
              <p:cNvPr id="17" name="Rectangle 16">
                <a:extLst>
                  <a:ext uri="{FF2B5EF4-FFF2-40B4-BE49-F238E27FC236}">
                    <a16:creationId xmlns:a16="http://schemas.microsoft.com/office/drawing/2014/main" id="{975AE1B2-E73F-4E6E-AAFB-FB1C02684D3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750F2D6-C0E1-4AFE-AB87-083292737609}"/>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5" name="Rectangle 24">
            <a:extLst>
              <a:ext uri="{FF2B5EF4-FFF2-40B4-BE49-F238E27FC236}">
                <a16:creationId xmlns:a16="http://schemas.microsoft.com/office/drawing/2014/main" id="{4ECC0D66-F2BE-4BF4-87F6-CE618B5C8916}"/>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9A0BCA11-08C2-4C9A-B0A3-31C9051CDF9E}"/>
              </a:ext>
            </a:extLst>
          </p:cNvPr>
          <p:cNvSpPr>
            <a:spLocks noGrp="1"/>
          </p:cNvSpPr>
          <p:nvPr>
            <p:ph type="title"/>
          </p:nvPr>
        </p:nvSpPr>
        <p:spPr>
          <a:xfrm>
            <a:off x="540000" y="539999"/>
            <a:ext cx="11090273" cy="1210396"/>
          </a:xfrm>
        </p:spPr>
        <p:txBody>
          <a:bodyPr>
            <a:normAutofit/>
          </a:bodyPr>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62CEB0-C969-40EA-A5E2-8D875E28A6B6}"/>
              </a:ext>
            </a:extLst>
          </p:cNvPr>
          <p:cNvSpPr>
            <a:spLocks noGrp="1"/>
          </p:cNvSpPr>
          <p:nvPr>
            <p:ph type="body" idx="1"/>
          </p:nvPr>
        </p:nvSpPr>
        <p:spPr>
          <a:xfrm>
            <a:off x="540000" y="1929783"/>
            <a:ext cx="5448052" cy="792161"/>
          </a:xfrm>
        </p:spPr>
        <p:txBody>
          <a:bodyPr anchor="b"/>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0F41A6-112E-4305-A0BA-6E119A77AC10}"/>
              </a:ext>
            </a:extLst>
          </p:cNvPr>
          <p:cNvSpPr>
            <a:spLocks noGrp="1"/>
          </p:cNvSpPr>
          <p:nvPr>
            <p:ph sz="half" idx="2"/>
          </p:nvPr>
        </p:nvSpPr>
        <p:spPr>
          <a:xfrm>
            <a:off x="54000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AC672C5-31B9-443B-8DEE-5523646891F7}"/>
              </a:ext>
            </a:extLst>
          </p:cNvPr>
          <p:cNvSpPr>
            <a:spLocks noGrp="1"/>
          </p:cNvSpPr>
          <p:nvPr>
            <p:ph type="body" sz="quarter" idx="3"/>
          </p:nvPr>
        </p:nvSpPr>
        <p:spPr>
          <a:xfrm>
            <a:off x="6203949" y="1929782"/>
            <a:ext cx="5437187" cy="792000"/>
          </a:xfrm>
        </p:spPr>
        <p:txBody>
          <a:bodyPr anchor="b"/>
          <a:lstStyle>
            <a:lvl1pPr marL="0" indent="0">
              <a:buNone/>
              <a:defRPr sz="1600" b="0"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D18B9D-8B21-4249-A3AD-8FBE48F0F55B}"/>
              </a:ext>
            </a:extLst>
          </p:cNvPr>
          <p:cNvSpPr>
            <a:spLocks noGrp="1"/>
          </p:cNvSpPr>
          <p:nvPr>
            <p:ph sz="quarter" idx="4"/>
          </p:nvPr>
        </p:nvSpPr>
        <p:spPr>
          <a:xfrm>
            <a:off x="620395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B60881-13B2-4064-84FB-6D071F36C433}"/>
              </a:ext>
            </a:extLst>
          </p:cNvPr>
          <p:cNvSpPr>
            <a:spLocks noGrp="1"/>
          </p:cNvSpPr>
          <p:nvPr>
            <p:ph type="dt" sz="half" idx="10"/>
          </p:nvPr>
        </p:nvSpPr>
        <p:spPr/>
        <p:txBody>
          <a:bodyPr/>
          <a:lstStyle/>
          <a:p>
            <a:fld id="{6079E43D-78A0-4FD8-B860-96299B70BC56}" type="datetime1">
              <a:rPr lang="en-US" smtClean="0"/>
              <a:t>7/2/2024</a:t>
            </a:fld>
            <a:endParaRPr lang="en-US"/>
          </a:p>
        </p:txBody>
      </p:sp>
      <p:sp>
        <p:nvSpPr>
          <p:cNvPr id="8" name="Footer Placeholder 7">
            <a:extLst>
              <a:ext uri="{FF2B5EF4-FFF2-40B4-BE49-F238E27FC236}">
                <a16:creationId xmlns:a16="http://schemas.microsoft.com/office/drawing/2014/main" id="{249FCE5D-D5EF-485D-97FA-2614FF964298}"/>
              </a:ext>
            </a:extLst>
          </p:cNvPr>
          <p:cNvSpPr>
            <a:spLocks noGrp="1"/>
          </p:cNvSpPr>
          <p:nvPr>
            <p:ph type="ftr" sz="quarter" idx="11"/>
          </p:nvPr>
        </p:nvSpPr>
        <p:spPr/>
        <p:txBody>
          <a:bodyPr/>
          <a:lstStyle/>
          <a:p>
            <a:r>
              <a:rPr lang="en-US"/>
              <a:t>SED605 &amp; SED610  052724 jkk</a:t>
            </a:r>
          </a:p>
        </p:txBody>
      </p:sp>
      <p:sp>
        <p:nvSpPr>
          <p:cNvPr id="9" name="Slide Number Placeholder 8">
            <a:extLst>
              <a:ext uri="{FF2B5EF4-FFF2-40B4-BE49-F238E27FC236}">
                <a16:creationId xmlns:a16="http://schemas.microsoft.com/office/drawing/2014/main" id="{67F204FC-4F66-417C-8E4B-74772ED057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1792317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9521FD20-B9D4-4FD1-9AAD-F4157555AD62}"/>
              </a:ext>
            </a:extLst>
          </p:cNvPr>
          <p:cNvGrpSpPr/>
          <p:nvPr/>
        </p:nvGrpSpPr>
        <p:grpSpPr>
          <a:xfrm rot="10800000">
            <a:off x="1392000" y="0"/>
            <a:ext cx="10800000" cy="6858000"/>
            <a:chOff x="0" y="0"/>
            <a:chExt cx="10800000" cy="6858000"/>
          </a:xfrm>
        </p:grpSpPr>
        <p:sp>
          <p:nvSpPr>
            <p:cNvPr id="15" name="Rectangle 14">
              <a:extLst>
                <a:ext uri="{FF2B5EF4-FFF2-40B4-BE49-F238E27FC236}">
                  <a16:creationId xmlns:a16="http://schemas.microsoft.com/office/drawing/2014/main" id="{27477A35-8424-45D6-A66E-8ACFA6C405B5}"/>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8BFBA1CE-E9AC-40C0-A7F9-E5671F5FEF9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D0C2729A-59F8-46A4-9AAA-7665E5966E2D}"/>
              </a:ext>
            </a:extLst>
          </p:cNvPr>
          <p:cNvGrpSpPr>
            <a:grpSpLocks noChangeAspect="1"/>
          </p:cNvGrpSpPr>
          <p:nvPr/>
        </p:nvGrpSpPr>
        <p:grpSpPr>
          <a:xfrm rot="16200000" flipH="1">
            <a:off x="-1714500" y="1714500"/>
            <a:ext cx="6858000" cy="3429000"/>
            <a:chOff x="0" y="0"/>
            <a:chExt cx="2880000" cy="1440000"/>
          </a:xfrm>
        </p:grpSpPr>
        <p:sp>
          <p:nvSpPr>
            <p:cNvPr id="13" name="Rectangle 12">
              <a:extLst>
                <a:ext uri="{FF2B5EF4-FFF2-40B4-BE49-F238E27FC236}">
                  <a16:creationId xmlns:a16="http://schemas.microsoft.com/office/drawing/2014/main" id="{83EBBB96-590D-4704-87AD-A00AE2424DE8}"/>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889BAB7D-5298-40B9-910B-136D0C6A9934}"/>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2" name="Rectangle 11">
            <a:extLst>
              <a:ext uri="{FF2B5EF4-FFF2-40B4-BE49-F238E27FC236}">
                <a16:creationId xmlns:a16="http://schemas.microsoft.com/office/drawing/2014/main" id="{F323EA00-E168-4864-883B-358A7CDF9153}"/>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8" name="Rectangle 17">
            <a:extLst>
              <a:ext uri="{FF2B5EF4-FFF2-40B4-BE49-F238E27FC236}">
                <a16:creationId xmlns:a16="http://schemas.microsoft.com/office/drawing/2014/main" id="{CA4F2DFA-2F27-43FB-B08C-0787FA44B0D1}"/>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7D750354-CD8D-4A3B-A7AC-04622BCB0499}"/>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7F3ED3C6-DA43-4D1C-9056-407A4FB1C6AB}"/>
              </a:ext>
            </a:extLst>
          </p:cNvPr>
          <p:cNvSpPr>
            <a:spLocks noGrp="1"/>
          </p:cNvSpPr>
          <p:nvPr>
            <p:ph type="title"/>
          </p:nvPr>
        </p:nvSpPr>
        <p:spPr>
          <a:xfrm>
            <a:off x="550863" y="549276"/>
            <a:ext cx="11090275" cy="5759450"/>
          </a:xfrm>
        </p:spPr>
        <p:txBody>
          <a:bodyPr/>
          <a:lstStyle>
            <a:lvl1pPr>
              <a:defRPr sz="8800"/>
            </a:lvl1pPr>
          </a:lstStyle>
          <a:p>
            <a:r>
              <a:rPr lang="en-US"/>
              <a:t>Click to edit Master title style</a:t>
            </a:r>
          </a:p>
        </p:txBody>
      </p:sp>
      <p:sp>
        <p:nvSpPr>
          <p:cNvPr id="3" name="Date Placeholder 2">
            <a:extLst>
              <a:ext uri="{FF2B5EF4-FFF2-40B4-BE49-F238E27FC236}">
                <a16:creationId xmlns:a16="http://schemas.microsoft.com/office/drawing/2014/main" id="{720CEB41-E921-45ED-951A-861E31E01336}"/>
              </a:ext>
            </a:extLst>
          </p:cNvPr>
          <p:cNvSpPr>
            <a:spLocks noGrp="1"/>
          </p:cNvSpPr>
          <p:nvPr>
            <p:ph type="dt" sz="half" idx="10"/>
          </p:nvPr>
        </p:nvSpPr>
        <p:spPr/>
        <p:txBody>
          <a:bodyPr/>
          <a:lstStyle/>
          <a:p>
            <a:fld id="{0B27E702-6AF1-474C-A6E8-52B1491AEA6A}" type="datetime1">
              <a:rPr lang="en-US" smtClean="0"/>
              <a:t>7/2/2024</a:t>
            </a:fld>
            <a:endParaRPr lang="en-US"/>
          </a:p>
        </p:txBody>
      </p:sp>
      <p:sp>
        <p:nvSpPr>
          <p:cNvPr id="4" name="Footer Placeholder 3">
            <a:extLst>
              <a:ext uri="{FF2B5EF4-FFF2-40B4-BE49-F238E27FC236}">
                <a16:creationId xmlns:a16="http://schemas.microsoft.com/office/drawing/2014/main" id="{8F6B422D-769C-4E63-8763-ABBB885007E2}"/>
              </a:ext>
            </a:extLst>
          </p:cNvPr>
          <p:cNvSpPr>
            <a:spLocks noGrp="1"/>
          </p:cNvSpPr>
          <p:nvPr>
            <p:ph type="ftr" sz="quarter" idx="11"/>
          </p:nvPr>
        </p:nvSpPr>
        <p:spPr/>
        <p:txBody>
          <a:bodyPr/>
          <a:lstStyle/>
          <a:p>
            <a:r>
              <a:rPr lang="en-US"/>
              <a:t>SED605 &amp; SED610  052724 jkk</a:t>
            </a:r>
          </a:p>
        </p:txBody>
      </p:sp>
      <p:sp>
        <p:nvSpPr>
          <p:cNvPr id="5" name="Slide Number Placeholder 4">
            <a:extLst>
              <a:ext uri="{FF2B5EF4-FFF2-40B4-BE49-F238E27FC236}">
                <a16:creationId xmlns:a16="http://schemas.microsoft.com/office/drawing/2014/main" id="{9D38FB6F-2D68-40C0-B628-142011F34A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260816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ED88E92-14F3-4B58-9E48-1D79E139A89E}"/>
              </a:ext>
            </a:extLst>
          </p:cNvPr>
          <p:cNvGrpSpPr/>
          <p:nvPr/>
        </p:nvGrpSpPr>
        <p:grpSpPr>
          <a:xfrm>
            <a:off x="0" y="0"/>
            <a:ext cx="12191999" cy="6861600"/>
            <a:chOff x="1" y="0"/>
            <a:chExt cx="12191999" cy="6861600"/>
          </a:xfrm>
        </p:grpSpPr>
        <p:sp>
          <p:nvSpPr>
            <p:cNvPr id="6" name="Rectangle 5">
              <a:extLst>
                <a:ext uri="{FF2B5EF4-FFF2-40B4-BE49-F238E27FC236}">
                  <a16:creationId xmlns:a16="http://schemas.microsoft.com/office/drawing/2014/main" id="{A6466AE7-32B6-4334-AF41-B9387E6726C5}"/>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7" name="Oval 6">
              <a:extLst>
                <a:ext uri="{FF2B5EF4-FFF2-40B4-BE49-F238E27FC236}">
                  <a16:creationId xmlns:a16="http://schemas.microsoft.com/office/drawing/2014/main" id="{659C09F8-90CD-443F-9AA1-D08C56A605BB}"/>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Oval 7">
              <a:extLst>
                <a:ext uri="{FF2B5EF4-FFF2-40B4-BE49-F238E27FC236}">
                  <a16:creationId xmlns:a16="http://schemas.microsoft.com/office/drawing/2014/main" id="{DC7304AB-BE7D-45AC-A876-4A24543AE5B3}"/>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nvGrpSpPr>
            <p:cNvPr id="9" name="Group 8">
              <a:extLst>
                <a:ext uri="{FF2B5EF4-FFF2-40B4-BE49-F238E27FC236}">
                  <a16:creationId xmlns:a16="http://schemas.microsoft.com/office/drawing/2014/main" id="{8E11922B-DDB3-46D7-B1BD-C1CCDB3C42E3}"/>
                </a:ext>
              </a:extLst>
            </p:cNvPr>
            <p:cNvGrpSpPr>
              <a:grpSpLocks noChangeAspect="1"/>
            </p:cNvGrpSpPr>
            <p:nvPr/>
          </p:nvGrpSpPr>
          <p:grpSpPr>
            <a:xfrm>
              <a:off x="690092" y="0"/>
              <a:ext cx="10800000" cy="6858000"/>
              <a:chOff x="2328000" y="0"/>
              <a:chExt cx="2880000" cy="1440000"/>
            </a:xfrm>
          </p:grpSpPr>
          <p:sp>
            <p:nvSpPr>
              <p:cNvPr id="14" name="Rectangle 13">
                <a:extLst>
                  <a:ext uri="{FF2B5EF4-FFF2-40B4-BE49-F238E27FC236}">
                    <a16:creationId xmlns:a16="http://schemas.microsoft.com/office/drawing/2014/main" id="{C580F8F6-E662-4BCD-AC9C-7E5DDBD5A773}"/>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9A333FE5-ADB0-48EE-A1A6-9AA36DA343A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0B09CD4F-6DF4-48AA-BD35-23E3F2A643F7}"/>
                </a:ext>
              </a:extLst>
            </p:cNvPr>
            <p:cNvGrpSpPr>
              <a:grpSpLocks noChangeAspect="1"/>
            </p:cNvGrpSpPr>
            <p:nvPr/>
          </p:nvGrpSpPr>
          <p:grpSpPr>
            <a:xfrm rot="5400000">
              <a:off x="7048499" y="1714500"/>
              <a:ext cx="6858000" cy="3429000"/>
              <a:chOff x="0" y="0"/>
              <a:chExt cx="2880000" cy="1440000"/>
            </a:xfrm>
          </p:grpSpPr>
          <p:sp>
            <p:nvSpPr>
              <p:cNvPr id="12" name="Rectangle 11">
                <a:extLst>
                  <a:ext uri="{FF2B5EF4-FFF2-40B4-BE49-F238E27FC236}">
                    <a16:creationId xmlns:a16="http://schemas.microsoft.com/office/drawing/2014/main" id="{02223219-ACCC-42F2-A1B4-E3C8C8AB12A4}"/>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1510B0E9-9BA0-4357-9E04-554C19BAAC8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1" name="Rectangle 10">
              <a:extLst>
                <a:ext uri="{FF2B5EF4-FFF2-40B4-BE49-F238E27FC236}">
                  <a16:creationId xmlns:a16="http://schemas.microsoft.com/office/drawing/2014/main" id="{DF06DA80-525A-4C9E-A441-50630AA772A4}"/>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6" name="Rectangle 15">
            <a:extLst>
              <a:ext uri="{FF2B5EF4-FFF2-40B4-BE49-F238E27FC236}">
                <a16:creationId xmlns:a16="http://schemas.microsoft.com/office/drawing/2014/main" id="{E841E027-8E53-4FEB-8605-2124D85731CA}"/>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Date Placeholder 1">
            <a:extLst>
              <a:ext uri="{FF2B5EF4-FFF2-40B4-BE49-F238E27FC236}">
                <a16:creationId xmlns:a16="http://schemas.microsoft.com/office/drawing/2014/main" id="{7DD871A2-AE80-4408-AA95-DC60D132E9E3}"/>
              </a:ext>
            </a:extLst>
          </p:cNvPr>
          <p:cNvSpPr>
            <a:spLocks noGrp="1"/>
          </p:cNvSpPr>
          <p:nvPr>
            <p:ph type="dt" sz="half" idx="10"/>
          </p:nvPr>
        </p:nvSpPr>
        <p:spPr/>
        <p:txBody>
          <a:bodyPr/>
          <a:lstStyle/>
          <a:p>
            <a:fld id="{5D02FF43-815C-4B52-8622-1D72EB8B76C1}" type="datetime1">
              <a:rPr lang="en-US" smtClean="0"/>
              <a:t>7/2/2024</a:t>
            </a:fld>
            <a:endParaRPr lang="en-US"/>
          </a:p>
        </p:txBody>
      </p:sp>
      <p:sp>
        <p:nvSpPr>
          <p:cNvPr id="3" name="Footer Placeholder 2">
            <a:extLst>
              <a:ext uri="{FF2B5EF4-FFF2-40B4-BE49-F238E27FC236}">
                <a16:creationId xmlns:a16="http://schemas.microsoft.com/office/drawing/2014/main" id="{DDD122A1-7B97-4979-B319-1CE0A4A49787}"/>
              </a:ext>
            </a:extLst>
          </p:cNvPr>
          <p:cNvSpPr>
            <a:spLocks noGrp="1"/>
          </p:cNvSpPr>
          <p:nvPr>
            <p:ph type="ftr" sz="quarter" idx="11"/>
          </p:nvPr>
        </p:nvSpPr>
        <p:spPr/>
        <p:txBody>
          <a:bodyPr/>
          <a:lstStyle/>
          <a:p>
            <a:r>
              <a:rPr lang="en-US"/>
              <a:t>SED605 &amp; SED610  052724 jkk</a:t>
            </a:r>
          </a:p>
        </p:txBody>
      </p:sp>
      <p:sp>
        <p:nvSpPr>
          <p:cNvPr id="4" name="Slide Number Placeholder 3">
            <a:extLst>
              <a:ext uri="{FF2B5EF4-FFF2-40B4-BE49-F238E27FC236}">
                <a16:creationId xmlns:a16="http://schemas.microsoft.com/office/drawing/2014/main" id="{26209A76-7DCD-477A-A6BA-EEA63FF94082}"/>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028937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5C0F5C-A529-490C-8941-78F10C6A00D3}"/>
              </a:ext>
            </a:extLst>
          </p:cNvPr>
          <p:cNvGrpSpPr/>
          <p:nvPr/>
        </p:nvGrpSpPr>
        <p:grpSpPr>
          <a:xfrm flipH="1">
            <a:off x="0" y="0"/>
            <a:ext cx="12191999" cy="6858001"/>
            <a:chOff x="0" y="-2"/>
            <a:chExt cx="12191999" cy="6858001"/>
          </a:xfrm>
        </p:grpSpPr>
        <p:sp>
          <p:nvSpPr>
            <p:cNvPr id="9" name="Rectangle 8">
              <a:extLst>
                <a:ext uri="{FF2B5EF4-FFF2-40B4-BE49-F238E27FC236}">
                  <a16:creationId xmlns:a16="http://schemas.microsoft.com/office/drawing/2014/main" id="{14A8D739-B942-4545-9459-A6CAF0444D1F}"/>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B38CCA-110B-4404-9363-BFFA76C096D2}"/>
                </a:ext>
              </a:extLst>
            </p:cNvPr>
            <p:cNvGrpSpPr/>
            <p:nvPr/>
          </p:nvGrpSpPr>
          <p:grpSpPr>
            <a:xfrm rot="16200000">
              <a:off x="2295528" y="-2295528"/>
              <a:ext cx="6858000" cy="11449051"/>
              <a:chOff x="0" y="2333625"/>
              <a:chExt cx="9515474" cy="3766109"/>
            </a:xfrm>
          </p:grpSpPr>
          <p:sp>
            <p:nvSpPr>
              <p:cNvPr id="20" name="Rectangle 19">
                <a:extLst>
                  <a:ext uri="{FF2B5EF4-FFF2-40B4-BE49-F238E27FC236}">
                    <a16:creationId xmlns:a16="http://schemas.microsoft.com/office/drawing/2014/main" id="{B223FE99-C58F-4A56-8F8E-2942FF74E4BD}"/>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BBD4511-8AB6-4BD3-8410-7FB3EC8D42B2}"/>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6A8CA067-2248-4BD3-B56E-2C014AEB2273}"/>
                </a:ext>
              </a:extLst>
            </p:cNvPr>
            <p:cNvGrpSpPr>
              <a:grpSpLocks noChangeAspect="1"/>
            </p:cNvGrpSpPr>
            <p:nvPr/>
          </p:nvGrpSpPr>
          <p:grpSpPr>
            <a:xfrm rot="5400000">
              <a:off x="3583369" y="-3583369"/>
              <a:ext cx="4713262" cy="11880000"/>
              <a:chOff x="1" y="0"/>
              <a:chExt cx="8305797" cy="6858000"/>
            </a:xfrm>
          </p:grpSpPr>
          <p:sp>
            <p:nvSpPr>
              <p:cNvPr id="18" name="Rectangle 17">
                <a:extLst>
                  <a:ext uri="{FF2B5EF4-FFF2-40B4-BE49-F238E27FC236}">
                    <a16:creationId xmlns:a16="http://schemas.microsoft.com/office/drawing/2014/main" id="{8C017B9B-2727-4255-8F80-9D4C2A5AE297}"/>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93C5F16-BC47-4707-B6B7-DC5262ACDC51}"/>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2E88FE13-0734-4BB3-B4D1-7C53A194DA84}"/>
                </a:ext>
              </a:extLst>
            </p:cNvPr>
            <p:cNvGrpSpPr/>
            <p:nvPr/>
          </p:nvGrpSpPr>
          <p:grpSpPr>
            <a:xfrm>
              <a:off x="2676525" y="0"/>
              <a:ext cx="9515473" cy="3766109"/>
              <a:chOff x="2333625" y="2433367"/>
              <a:chExt cx="9897159" cy="3766109"/>
            </a:xfrm>
          </p:grpSpPr>
          <p:sp>
            <p:nvSpPr>
              <p:cNvPr id="16" name="Rectangle 15">
                <a:extLst>
                  <a:ext uri="{FF2B5EF4-FFF2-40B4-BE49-F238E27FC236}">
                    <a16:creationId xmlns:a16="http://schemas.microsoft.com/office/drawing/2014/main" id="{5C9B7EF7-1EDF-4AC7-8E40-C2801783AC85}"/>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25CA0A0-9A3F-498E-983D-B3285EF5AD9A}"/>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A5171814-E4F0-44B5-BC3F-588512210991}"/>
                </a:ext>
              </a:extLst>
            </p:cNvPr>
            <p:cNvGrpSpPr/>
            <p:nvPr/>
          </p:nvGrpSpPr>
          <p:grpSpPr>
            <a:xfrm>
              <a:off x="0" y="0"/>
              <a:ext cx="9515473" cy="3766109"/>
              <a:chOff x="0" y="2333625"/>
              <a:chExt cx="9515473" cy="3766109"/>
            </a:xfrm>
          </p:grpSpPr>
          <p:sp>
            <p:nvSpPr>
              <p:cNvPr id="14" name="Rectangle 13">
                <a:extLst>
                  <a:ext uri="{FF2B5EF4-FFF2-40B4-BE49-F238E27FC236}">
                    <a16:creationId xmlns:a16="http://schemas.microsoft.com/office/drawing/2014/main" id="{8E666ACD-EB1C-4732-971B-C3B26061DB8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A4E213B-7F96-44C1-90B3-B72E9387BF73}"/>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2" name="Rectangle 21">
            <a:extLst>
              <a:ext uri="{FF2B5EF4-FFF2-40B4-BE49-F238E27FC236}">
                <a16:creationId xmlns:a16="http://schemas.microsoft.com/office/drawing/2014/main" id="{BFE392AA-35E5-40E5-9309-284A0C54106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71A8188C-9713-46E1-AA5C-C84FE515F3A2}"/>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p>
        </p:txBody>
      </p:sp>
      <p:sp>
        <p:nvSpPr>
          <p:cNvPr id="3" name="Content Placeholder 2">
            <a:extLst>
              <a:ext uri="{FF2B5EF4-FFF2-40B4-BE49-F238E27FC236}">
                <a16:creationId xmlns:a16="http://schemas.microsoft.com/office/drawing/2014/main" id="{59E192CC-893A-4A84-A7E9-F389D83F0B16}"/>
              </a:ext>
            </a:extLst>
          </p:cNvPr>
          <p:cNvSpPr>
            <a:spLocks noGrp="1"/>
          </p:cNvSpPr>
          <p:nvPr>
            <p:ph idx="1"/>
          </p:nvPr>
        </p:nvSpPr>
        <p:spPr>
          <a:xfrm>
            <a:off x="5232400" y="540000"/>
            <a:ext cx="6408736" cy="5759450"/>
          </a:xfrm>
        </p:spPr>
        <p:txBody>
          <a:bodyPr/>
          <a:lstStyle>
            <a:lvl1pPr>
              <a:defRPr sz="3200"/>
            </a:lvl1pPr>
            <a:lvl2pPr>
              <a:defRPr sz="24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6CC7765-7D44-43DD-A1DF-419D3E1C625F}"/>
              </a:ext>
            </a:extLst>
          </p:cNvPr>
          <p:cNvSpPr>
            <a:spLocks noGrp="1"/>
          </p:cNvSpPr>
          <p:nvPr>
            <p:ph type="body" sz="half" idx="2"/>
          </p:nvPr>
        </p:nvSpPr>
        <p:spPr>
          <a:xfrm>
            <a:off x="540000" y="3536950"/>
            <a:ext cx="4511426" cy="2771775"/>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D36875-AFB0-4905-8C9E-A72B4F59775E}"/>
              </a:ext>
            </a:extLst>
          </p:cNvPr>
          <p:cNvSpPr>
            <a:spLocks noGrp="1"/>
          </p:cNvSpPr>
          <p:nvPr>
            <p:ph type="dt" sz="half" idx="10"/>
          </p:nvPr>
        </p:nvSpPr>
        <p:spPr/>
        <p:txBody>
          <a:bodyPr/>
          <a:lstStyle/>
          <a:p>
            <a:fld id="{C8647B4A-3E8A-4CFF-B389-759466E9578B}" type="datetime1">
              <a:rPr lang="en-US" smtClean="0"/>
              <a:t>7/2/2024</a:t>
            </a:fld>
            <a:endParaRPr lang="en-US"/>
          </a:p>
        </p:txBody>
      </p:sp>
      <p:sp>
        <p:nvSpPr>
          <p:cNvPr id="6" name="Footer Placeholder 5">
            <a:extLst>
              <a:ext uri="{FF2B5EF4-FFF2-40B4-BE49-F238E27FC236}">
                <a16:creationId xmlns:a16="http://schemas.microsoft.com/office/drawing/2014/main" id="{25437ABF-7E70-4E45-A67B-C503BF18209D}"/>
              </a:ext>
            </a:extLst>
          </p:cNvPr>
          <p:cNvSpPr>
            <a:spLocks noGrp="1"/>
          </p:cNvSpPr>
          <p:nvPr>
            <p:ph type="ftr" sz="quarter" idx="11"/>
          </p:nvPr>
        </p:nvSpPr>
        <p:spPr/>
        <p:txBody>
          <a:bodyPr/>
          <a:lstStyle/>
          <a:p>
            <a:r>
              <a:rPr lang="en-US"/>
              <a:t>SED605 &amp; SED610  052724 jkk</a:t>
            </a:r>
          </a:p>
        </p:txBody>
      </p:sp>
      <p:sp>
        <p:nvSpPr>
          <p:cNvPr id="7" name="Slide Number Placeholder 6">
            <a:extLst>
              <a:ext uri="{FF2B5EF4-FFF2-40B4-BE49-F238E27FC236}">
                <a16:creationId xmlns:a16="http://schemas.microsoft.com/office/drawing/2014/main" id="{B48016CA-2983-47BF-BA09-2130A40C8763}"/>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184641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97E00A2-2906-4C97-9D1F-C789D3ADD373}"/>
              </a:ext>
            </a:extLst>
          </p:cNvPr>
          <p:cNvGrpSpPr/>
          <p:nvPr/>
        </p:nvGrpSpPr>
        <p:grpSpPr>
          <a:xfrm rot="10800000">
            <a:off x="1392000" y="0"/>
            <a:ext cx="10800000" cy="6858000"/>
            <a:chOff x="0" y="0"/>
            <a:chExt cx="10800000" cy="6858000"/>
          </a:xfrm>
        </p:grpSpPr>
        <p:sp>
          <p:nvSpPr>
            <p:cNvPr id="9" name="Rectangle 8">
              <a:extLst>
                <a:ext uri="{FF2B5EF4-FFF2-40B4-BE49-F238E27FC236}">
                  <a16:creationId xmlns:a16="http://schemas.microsoft.com/office/drawing/2014/main" id="{59CE8EF9-87D6-47FD-B7D3-2D48D8E48AC3}"/>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0" name="Rectangle 9">
              <a:extLst>
                <a:ext uri="{FF2B5EF4-FFF2-40B4-BE49-F238E27FC236}">
                  <a16:creationId xmlns:a16="http://schemas.microsoft.com/office/drawing/2014/main" id="{6784998E-9D37-4D0D-889A-C67531E5295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8B575B0B-C502-438E-967C-64D268031426}"/>
              </a:ext>
            </a:extLst>
          </p:cNvPr>
          <p:cNvGrpSpPr>
            <a:grpSpLocks noChangeAspect="1"/>
          </p:cNvGrpSpPr>
          <p:nvPr/>
        </p:nvGrpSpPr>
        <p:grpSpPr>
          <a:xfrm rot="16200000" flipH="1">
            <a:off x="-1714500" y="1714500"/>
            <a:ext cx="6858000" cy="3429000"/>
            <a:chOff x="0" y="0"/>
            <a:chExt cx="2880000" cy="1440000"/>
          </a:xfrm>
        </p:grpSpPr>
        <p:sp>
          <p:nvSpPr>
            <p:cNvPr id="12" name="Rectangle 11">
              <a:extLst>
                <a:ext uri="{FF2B5EF4-FFF2-40B4-BE49-F238E27FC236}">
                  <a16:creationId xmlns:a16="http://schemas.microsoft.com/office/drawing/2014/main" id="{4FC29931-00EB-4F74-BE4C-172A4C282A26}"/>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989B4C87-FDD3-406D-BE06-3ABF69905E0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4" name="Rectangle 13">
            <a:extLst>
              <a:ext uri="{FF2B5EF4-FFF2-40B4-BE49-F238E27FC236}">
                <a16:creationId xmlns:a16="http://schemas.microsoft.com/office/drawing/2014/main" id="{FD817A89-A0E1-4190-90AE-0571E6CE8FC6}"/>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4FD20388-C666-4992-920D-5F034214950C}"/>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FCAB0CC3-A07E-43B8-9B34-0A67C1806DE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F91800A6-9706-4B81-B957-C950A5F77490}"/>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p>
        </p:txBody>
      </p:sp>
      <p:sp>
        <p:nvSpPr>
          <p:cNvPr id="3" name="Picture Placeholder 2">
            <a:extLst>
              <a:ext uri="{FF2B5EF4-FFF2-40B4-BE49-F238E27FC236}">
                <a16:creationId xmlns:a16="http://schemas.microsoft.com/office/drawing/2014/main" id="{CA17652B-AA0D-4574-AF1D-7F7442D84B0B}"/>
              </a:ext>
            </a:extLst>
          </p:cNvPr>
          <p:cNvSpPr>
            <a:spLocks noGrp="1"/>
          </p:cNvSpPr>
          <p:nvPr>
            <p:ph type="pic" idx="1"/>
          </p:nvPr>
        </p:nvSpPr>
        <p:spPr>
          <a:xfrm>
            <a:off x="5232400" y="549275"/>
            <a:ext cx="6408736" cy="57594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ECA19547-D24B-4BD1-8C26-318450B171B3}"/>
              </a:ext>
            </a:extLst>
          </p:cNvPr>
          <p:cNvSpPr>
            <a:spLocks noGrp="1"/>
          </p:cNvSpPr>
          <p:nvPr>
            <p:ph type="body" sz="half" idx="2"/>
          </p:nvPr>
        </p:nvSpPr>
        <p:spPr>
          <a:xfrm>
            <a:off x="539999" y="3536950"/>
            <a:ext cx="4511425" cy="2771774"/>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3A22E6-7E01-4547-8555-B2C197543921}"/>
              </a:ext>
            </a:extLst>
          </p:cNvPr>
          <p:cNvSpPr>
            <a:spLocks noGrp="1"/>
          </p:cNvSpPr>
          <p:nvPr>
            <p:ph type="dt" sz="half" idx="10"/>
          </p:nvPr>
        </p:nvSpPr>
        <p:spPr/>
        <p:txBody>
          <a:bodyPr/>
          <a:lstStyle/>
          <a:p>
            <a:fld id="{AE39DC09-AB8A-43E4-96F5-C1617F7ABDE7}" type="datetime1">
              <a:rPr lang="en-US" smtClean="0"/>
              <a:t>7/2/2024</a:t>
            </a:fld>
            <a:endParaRPr lang="en-US"/>
          </a:p>
        </p:txBody>
      </p:sp>
      <p:sp>
        <p:nvSpPr>
          <p:cNvPr id="6" name="Footer Placeholder 5">
            <a:extLst>
              <a:ext uri="{FF2B5EF4-FFF2-40B4-BE49-F238E27FC236}">
                <a16:creationId xmlns:a16="http://schemas.microsoft.com/office/drawing/2014/main" id="{A90F6BEC-98F3-43FE-BA9B-B046D8917FFC}"/>
              </a:ext>
            </a:extLst>
          </p:cNvPr>
          <p:cNvSpPr>
            <a:spLocks noGrp="1"/>
          </p:cNvSpPr>
          <p:nvPr>
            <p:ph type="ftr" sz="quarter" idx="11"/>
          </p:nvPr>
        </p:nvSpPr>
        <p:spPr/>
        <p:txBody>
          <a:bodyPr/>
          <a:lstStyle/>
          <a:p>
            <a:r>
              <a:rPr lang="en-US"/>
              <a:t>SED605 &amp; SED610  052724 jkk</a:t>
            </a:r>
          </a:p>
        </p:txBody>
      </p:sp>
      <p:sp>
        <p:nvSpPr>
          <p:cNvPr id="7" name="Slide Number Placeholder 6">
            <a:extLst>
              <a:ext uri="{FF2B5EF4-FFF2-40B4-BE49-F238E27FC236}">
                <a16:creationId xmlns:a16="http://schemas.microsoft.com/office/drawing/2014/main" id="{4D2FAF54-57F0-46F9-A1BA-B554E14017DF}"/>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627395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749C77-AA3A-4DA0-9E20-32FCD2B8BD5F}"/>
              </a:ext>
            </a:extLst>
          </p:cNvPr>
          <p:cNvSpPr>
            <a:spLocks noGrp="1"/>
          </p:cNvSpPr>
          <p:nvPr>
            <p:ph type="title"/>
          </p:nvPr>
        </p:nvSpPr>
        <p:spPr>
          <a:xfrm>
            <a:off x="540000" y="540000"/>
            <a:ext cx="11101135" cy="18095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798DC81A-9B5E-4A92-AA7B-3D750F95F434}"/>
              </a:ext>
            </a:extLst>
          </p:cNvPr>
          <p:cNvSpPr>
            <a:spLocks noGrp="1"/>
          </p:cNvSpPr>
          <p:nvPr>
            <p:ph type="body" idx="1"/>
          </p:nvPr>
        </p:nvSpPr>
        <p:spPr>
          <a:xfrm>
            <a:off x="540000" y="2528887"/>
            <a:ext cx="11101136" cy="37798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604B8083-48FB-4D6A-B77A-262FE3E23D6C}"/>
              </a:ext>
            </a:extLst>
          </p:cNvPr>
          <p:cNvSpPr>
            <a:spLocks noGrp="1"/>
          </p:cNvSpPr>
          <p:nvPr>
            <p:ph type="ftr" sz="quarter" idx="3"/>
          </p:nvPr>
        </p:nvSpPr>
        <p:spPr>
          <a:xfrm>
            <a:off x="540000" y="6314400"/>
            <a:ext cx="7350795" cy="365125"/>
          </a:xfrm>
          <a:prstGeom prst="rect">
            <a:avLst/>
          </a:prstGeom>
        </p:spPr>
        <p:txBody>
          <a:bodyPr vert="horz" lIns="91440" tIns="45720" rIns="91440" bIns="45720" rtlCol="0" anchor="ctr"/>
          <a:lstStyle>
            <a:lvl1pPr algn="l">
              <a:defRPr sz="1000" spc="100" baseline="0">
                <a:solidFill>
                  <a:schemeClr val="tx1"/>
                </a:solidFill>
              </a:defRPr>
            </a:lvl1pPr>
          </a:lstStyle>
          <a:p>
            <a:r>
              <a:rPr lang="en-US" sz="1000"/>
              <a:t>SED605 &amp; SED610  052724 jkk</a:t>
            </a:r>
          </a:p>
        </p:txBody>
      </p:sp>
      <p:sp>
        <p:nvSpPr>
          <p:cNvPr id="4" name="Date Placeholder 3">
            <a:extLst>
              <a:ext uri="{FF2B5EF4-FFF2-40B4-BE49-F238E27FC236}">
                <a16:creationId xmlns:a16="http://schemas.microsoft.com/office/drawing/2014/main" id="{41EDA5BD-F7C8-4883-81D1-EF1F6F00EF72}"/>
              </a:ext>
            </a:extLst>
          </p:cNvPr>
          <p:cNvSpPr>
            <a:spLocks noGrp="1"/>
          </p:cNvSpPr>
          <p:nvPr>
            <p:ph type="dt" sz="half" idx="2"/>
          </p:nvPr>
        </p:nvSpPr>
        <p:spPr>
          <a:xfrm>
            <a:off x="8075613" y="6314400"/>
            <a:ext cx="2623468" cy="365125"/>
          </a:xfrm>
          <a:prstGeom prst="rect">
            <a:avLst/>
          </a:prstGeom>
        </p:spPr>
        <p:txBody>
          <a:bodyPr vert="horz" lIns="91440" tIns="45720" rIns="91440" bIns="45720" rtlCol="0" anchor="ctr"/>
          <a:lstStyle>
            <a:lvl1pPr algn="r">
              <a:defRPr sz="1000" cap="none" spc="100" baseline="0">
                <a:solidFill>
                  <a:schemeClr val="tx1"/>
                </a:solidFill>
              </a:defRPr>
            </a:lvl1pPr>
          </a:lstStyle>
          <a:p>
            <a:pPr algn="r"/>
            <a:fld id="{0D821C92-2A8D-4E5A-9531-F5692D66E442}" type="datetime1">
              <a:rPr lang="en-US" smtClean="0"/>
              <a:t>7/2/2024</a:t>
            </a:fld>
            <a:endParaRPr lang="en-US"/>
          </a:p>
        </p:txBody>
      </p:sp>
      <p:sp>
        <p:nvSpPr>
          <p:cNvPr id="6" name="Slide Number Placeholder 5">
            <a:extLst>
              <a:ext uri="{FF2B5EF4-FFF2-40B4-BE49-F238E27FC236}">
                <a16:creationId xmlns:a16="http://schemas.microsoft.com/office/drawing/2014/main" id="{AB48FEDB-2614-400B-9C19-0F4D448D98AB}"/>
              </a:ext>
            </a:extLst>
          </p:cNvPr>
          <p:cNvSpPr>
            <a:spLocks noGrp="1"/>
          </p:cNvSpPr>
          <p:nvPr>
            <p:ph type="sldNum" sz="quarter" idx="4"/>
          </p:nvPr>
        </p:nvSpPr>
        <p:spPr>
          <a:xfrm>
            <a:off x="10883899" y="6314400"/>
            <a:ext cx="757237" cy="365125"/>
          </a:xfrm>
          <a:prstGeom prst="rect">
            <a:avLst/>
          </a:prstGeom>
        </p:spPr>
        <p:txBody>
          <a:bodyPr vert="horz" lIns="91440" tIns="45720" rIns="91440" bIns="45720" rtlCol="0" anchor="ctr"/>
          <a:lstStyle>
            <a:lvl1pPr algn="r">
              <a:defRPr sz="1000" spc="100" baseline="0">
                <a:solidFill>
                  <a:schemeClr val="tx1"/>
                </a:solidFill>
              </a:defRPr>
            </a:lvl1pPr>
          </a:lstStyle>
          <a:p>
            <a:fld id="{4CD77608-3819-479B-BB98-C216BA724EFE}" type="slidenum">
              <a:rPr lang="en-US" smtClean="0"/>
              <a:pPr/>
              <a:t>‹#›</a:t>
            </a:fld>
            <a:endParaRPr lang="en-US" sz="1000"/>
          </a:p>
        </p:txBody>
      </p:sp>
    </p:spTree>
    <p:extLst>
      <p:ext uri="{BB962C8B-B14F-4D97-AF65-F5344CB8AC3E}">
        <p14:creationId xmlns:p14="http://schemas.microsoft.com/office/powerpoint/2010/main" val="2629546515"/>
      </p:ext>
    </p:extLst>
  </p:cSld>
  <p:clrMap bg1="dk1" tx1="lt1" bg2="dk2" tx2="lt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696" r:id="rId6"/>
    <p:sldLayoutId id="2147483701" r:id="rId7"/>
    <p:sldLayoutId id="2147483697" r:id="rId8"/>
    <p:sldLayoutId id="2147483698" r:id="rId9"/>
    <p:sldLayoutId id="2147483699" r:id="rId10"/>
    <p:sldLayoutId id="2147483700" r:id="rId11"/>
  </p:sldLayoutIdLst>
  <p:hf sldNum="0" hdr="0" dt="0"/>
  <p:txStyles>
    <p:titleStyle>
      <a:lvl1pPr algn="l" defTabSz="914400" rtl="0" eaLnBrk="1" latinLnBrk="0" hangingPunct="1">
        <a:lnSpc>
          <a:spcPct val="90000"/>
        </a:lnSpc>
        <a:spcBef>
          <a:spcPct val="0"/>
        </a:spcBef>
        <a:buNone/>
        <a:defRPr sz="6000" kern="1200">
          <a:solidFill>
            <a:schemeClr val="tx1"/>
          </a:solidFill>
          <a:latin typeface="+mj-lt"/>
          <a:ea typeface="+mj-ea"/>
          <a:cs typeface="+mj-cs"/>
        </a:defRPr>
      </a:lvl1pPr>
    </p:titleStyle>
    <p:bodyStyle>
      <a:lvl1pPr marL="270000" indent="-270000" algn="l" defTabSz="914400" rtl="0" eaLnBrk="1" latinLnBrk="0" hangingPunct="1">
        <a:lnSpc>
          <a:spcPct val="125000"/>
        </a:lnSpc>
        <a:spcBef>
          <a:spcPts val="1000"/>
        </a:spcBef>
        <a:buFont typeface="Arial" panose="020B0604020202020204" pitchFamily="34" charset="0"/>
        <a:buChar char="•"/>
        <a:defRPr sz="1800" kern="1200" spc="50" baseline="0">
          <a:solidFill>
            <a:schemeClr val="tx1"/>
          </a:solidFill>
          <a:latin typeface="+mn-lt"/>
          <a:ea typeface="+mn-ea"/>
          <a:cs typeface="+mn-cs"/>
        </a:defRPr>
      </a:lvl1pPr>
      <a:lvl2pPr marL="720000" indent="-270000" algn="l" defTabSz="914400" rtl="0" eaLnBrk="1" latinLnBrk="0" hangingPunct="1">
        <a:lnSpc>
          <a:spcPct val="125000"/>
        </a:lnSpc>
        <a:spcBef>
          <a:spcPts val="500"/>
        </a:spcBef>
        <a:buFont typeface="Arial" panose="020B0604020202020204" pitchFamily="34" charset="0"/>
        <a:buChar char="•"/>
        <a:defRPr sz="1800" kern="1200" spc="50" baseline="0">
          <a:solidFill>
            <a:schemeClr val="tx1"/>
          </a:solidFill>
          <a:latin typeface="+mn-lt"/>
          <a:ea typeface="+mn-ea"/>
          <a:cs typeface="+mn-cs"/>
        </a:defRPr>
      </a:lvl2pPr>
      <a:lvl3pPr marL="1080000" indent="-270000" algn="l" defTabSz="914400" rtl="0" eaLnBrk="1" latinLnBrk="0" hangingPunct="1">
        <a:lnSpc>
          <a:spcPct val="125000"/>
        </a:lnSpc>
        <a:spcBef>
          <a:spcPts val="500"/>
        </a:spcBef>
        <a:buFont typeface="Arial" panose="020B0604020202020204" pitchFamily="34" charset="0"/>
        <a:buChar char="•"/>
        <a:defRPr sz="1800" kern="1200" spc="50" baseline="0">
          <a:solidFill>
            <a:schemeClr val="tx1"/>
          </a:solidFill>
          <a:latin typeface="+mn-lt"/>
          <a:ea typeface="+mn-ea"/>
          <a:cs typeface="+mn-cs"/>
        </a:defRPr>
      </a:lvl3pPr>
      <a:lvl4pPr marL="1440000" indent="-270000" algn="l" defTabSz="914400" rtl="0" eaLnBrk="1" latinLnBrk="0" hangingPunct="1">
        <a:lnSpc>
          <a:spcPct val="125000"/>
        </a:lnSpc>
        <a:spcBef>
          <a:spcPts val="500"/>
        </a:spcBef>
        <a:buFont typeface="Arial" panose="020B0604020202020204" pitchFamily="34" charset="0"/>
        <a:buChar char="•"/>
        <a:defRPr sz="1800" kern="1200" spc="50" baseline="0">
          <a:solidFill>
            <a:schemeClr val="tx1"/>
          </a:solidFill>
          <a:latin typeface="+mn-lt"/>
          <a:ea typeface="+mn-ea"/>
          <a:cs typeface="+mn-cs"/>
        </a:defRPr>
      </a:lvl4pPr>
      <a:lvl5pPr marL="1800000" indent="-270000" algn="l" defTabSz="914400" rtl="0" eaLnBrk="1" latinLnBrk="0" hangingPunct="1">
        <a:lnSpc>
          <a:spcPct val="125000"/>
        </a:lnSpc>
        <a:spcBef>
          <a:spcPts val="500"/>
        </a:spcBef>
        <a:buFont typeface="Arial" panose="020B0604020202020204" pitchFamily="34" charset="0"/>
        <a:buChar char="•"/>
        <a:defRPr sz="1800" kern="1200" spc="5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hyperlink" Target="https://doi.org/10.1007/s10826-019-01482-w" TargetMode="External"/><Relationship Id="rId2" Type="http://schemas.openxmlformats.org/officeDocument/2006/relationships/hyperlink" Target="https://doi.org/10.1007/s12671-023-02070-2" TargetMode="External"/><Relationship Id="rId1" Type="http://schemas.openxmlformats.org/officeDocument/2006/relationships/slideLayout" Target="../slideLayouts/slideLayout2.xml"/><Relationship Id="rId5" Type="http://schemas.openxmlformats.org/officeDocument/2006/relationships/hyperlink" Target="https://doi.org/10.3389/fpsyg.2023.1209911" TargetMode="External"/><Relationship Id="rId4" Type="http://schemas.openxmlformats.org/officeDocument/2006/relationships/hyperlink" Target="https://doi.org/10.1007/s12671-022-01885-9" TargetMode="External"/></Relationships>
</file>

<file path=ppt/slides/_rels/slide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customXml" Target="../ink/ink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5" name="Rectangle 64">
            <a:extLst>
              <a:ext uri="{FF2B5EF4-FFF2-40B4-BE49-F238E27FC236}">
                <a16:creationId xmlns:a16="http://schemas.microsoft.com/office/drawing/2014/main" id="{9C51935E-4A08-4AE4-8E13-F40CD3C4F1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4660" y="467337"/>
            <a:ext cx="5759999" cy="4903470"/>
          </a:xfrm>
        </p:spPr>
        <p:txBody>
          <a:bodyPr anchor="t">
            <a:normAutofit/>
          </a:bodyPr>
          <a:lstStyle/>
          <a:p>
            <a:pPr algn="ctr"/>
            <a:r>
              <a:rPr lang="en-US" sz="6000"/>
              <a:t>Integrating Mindfulness into Your Professional Practice</a:t>
            </a:r>
          </a:p>
        </p:txBody>
      </p:sp>
      <p:sp>
        <p:nvSpPr>
          <p:cNvPr id="3" name="Subtitle 2"/>
          <p:cNvSpPr>
            <a:spLocks noGrp="1"/>
          </p:cNvSpPr>
          <p:nvPr>
            <p:ph type="subTitle" idx="1"/>
          </p:nvPr>
        </p:nvSpPr>
        <p:spPr>
          <a:xfrm>
            <a:off x="642497" y="4144245"/>
            <a:ext cx="4784327" cy="1375372"/>
          </a:xfrm>
        </p:spPr>
        <p:txBody>
          <a:bodyPr anchor="b">
            <a:noAutofit/>
          </a:bodyPr>
          <a:lstStyle/>
          <a:p>
            <a:pPr algn="ctr"/>
            <a:r>
              <a:rPr lang="en-US" sz="2000"/>
              <a:t>Centering </a:t>
            </a:r>
          </a:p>
          <a:p>
            <a:pPr algn="ctr"/>
            <a:r>
              <a:rPr lang="en-US" sz="2000"/>
              <a:t>in an </a:t>
            </a:r>
          </a:p>
          <a:p>
            <a:pPr algn="ctr"/>
            <a:r>
              <a:rPr lang="en-US" sz="2000"/>
              <a:t>Uncentered World</a:t>
            </a:r>
          </a:p>
        </p:txBody>
      </p:sp>
      <p:grpSp>
        <p:nvGrpSpPr>
          <p:cNvPr id="66" name="Group 65">
            <a:extLst>
              <a:ext uri="{FF2B5EF4-FFF2-40B4-BE49-F238E27FC236}">
                <a16:creationId xmlns:a16="http://schemas.microsoft.com/office/drawing/2014/main" id="{A7014575-F0CE-4EAB-917E-3325411BA2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925125" y="3600"/>
            <a:ext cx="7266875" cy="6854400"/>
            <a:chOff x="4925125" y="3600"/>
            <a:chExt cx="7266875" cy="6854400"/>
          </a:xfrm>
        </p:grpSpPr>
        <p:sp>
          <p:nvSpPr>
            <p:cNvPr id="23" name="Oval 22">
              <a:extLst>
                <a:ext uri="{FF2B5EF4-FFF2-40B4-BE49-F238E27FC236}">
                  <a16:creationId xmlns:a16="http://schemas.microsoft.com/office/drawing/2014/main" id="{2DB3702B-264B-4A16-B3FF-E2B1366D5765}"/>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4925125" y="1098000"/>
              <a:ext cx="5760000" cy="5760000"/>
            </a:xfrm>
            <a:prstGeom prst="ellipse">
              <a:avLst/>
            </a:prstGeom>
            <a:solidFill>
              <a:schemeClr val="accent1">
                <a:alpha val="8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92A33E2F-6DB3-47D1-B577-F0D4289E8A38}"/>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5105686" y="65314"/>
              <a:ext cx="4320000" cy="4320000"/>
            </a:xfrm>
            <a:prstGeom prst="ellipse">
              <a:avLst/>
            </a:prstGeom>
            <a:solidFill>
              <a:schemeClr val="accent3"/>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A4F24FF8-D392-412B-AB34-A7D89311B017}"/>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5337600" y="3600"/>
              <a:ext cx="6854400" cy="6854400"/>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descr="A splash of colors on a white surface">
            <a:extLst>
              <a:ext uri="{FF2B5EF4-FFF2-40B4-BE49-F238E27FC236}">
                <a16:creationId xmlns:a16="http://schemas.microsoft.com/office/drawing/2014/main" id="{705781D2-989A-861F-2054-946C7F35F965}"/>
              </a:ext>
            </a:extLst>
          </p:cNvPr>
          <p:cNvPicPr>
            <a:picLocks noChangeAspect="1"/>
          </p:cNvPicPr>
          <p:nvPr/>
        </p:nvPicPr>
        <p:blipFill rotWithShape="1">
          <a:blip r:embed="rId2"/>
          <a:srcRect r="25000"/>
          <a:stretch/>
        </p:blipFill>
        <p:spPr>
          <a:xfrm>
            <a:off x="5255329" y="65314"/>
            <a:ext cx="6858000" cy="6858000"/>
          </a:xfrm>
          <a:custGeom>
            <a:avLst/>
            <a:gdLst/>
            <a:ahLst/>
            <a:cxnLst/>
            <a:rect l="l" t="t" r="r" b="b"/>
            <a:pathLst>
              <a:path w="6858000" h="6858000">
                <a:moveTo>
                  <a:pt x="3429001" y="0"/>
                </a:moveTo>
                <a:cubicBezTo>
                  <a:pt x="5322784" y="0"/>
                  <a:pt x="6858000" y="1535216"/>
                  <a:pt x="6858000" y="3429001"/>
                </a:cubicBezTo>
                <a:cubicBezTo>
                  <a:pt x="6858000" y="5322785"/>
                  <a:pt x="5322784" y="6858000"/>
                  <a:pt x="3429001" y="6858000"/>
                </a:cubicBezTo>
                <a:cubicBezTo>
                  <a:pt x="1535216" y="6858000"/>
                  <a:pt x="0" y="5322785"/>
                  <a:pt x="0" y="3429001"/>
                </a:cubicBezTo>
                <a:cubicBezTo>
                  <a:pt x="0" y="1535216"/>
                  <a:pt x="1535216" y="0"/>
                  <a:pt x="3429001" y="0"/>
                </a:cubicBezTo>
                <a:close/>
              </a:path>
            </a:pathLst>
          </a:custGeom>
          <a:effectLst>
            <a:softEdge rad="1016000"/>
          </a:effectLst>
        </p:spPr>
      </p:pic>
      <p:sp>
        <p:nvSpPr>
          <p:cNvPr id="6" name="TextBox 5">
            <a:extLst>
              <a:ext uri="{FF2B5EF4-FFF2-40B4-BE49-F238E27FC236}">
                <a16:creationId xmlns:a16="http://schemas.microsoft.com/office/drawing/2014/main" id="{D48732A9-C49D-D56D-2CEA-D4E3144C4167}"/>
              </a:ext>
            </a:extLst>
          </p:cNvPr>
          <p:cNvSpPr txBox="1"/>
          <p:nvPr/>
        </p:nvSpPr>
        <p:spPr>
          <a:xfrm>
            <a:off x="1253593" y="5663640"/>
            <a:ext cx="4486656" cy="790038"/>
          </a:xfrm>
          <a:prstGeom prst="rect">
            <a:avLst/>
          </a:prstGeom>
          <a:noFill/>
        </p:spPr>
        <p:txBody>
          <a:bodyPr wrap="square" rtlCol="0">
            <a:spAutoFit/>
          </a:bodyPr>
          <a:lstStyle/>
          <a:p>
            <a:endParaRPr lang="en-US"/>
          </a:p>
        </p:txBody>
      </p:sp>
      <p:sp>
        <p:nvSpPr>
          <p:cNvPr id="7" name="TextBox 6">
            <a:extLst>
              <a:ext uri="{FF2B5EF4-FFF2-40B4-BE49-F238E27FC236}">
                <a16:creationId xmlns:a16="http://schemas.microsoft.com/office/drawing/2014/main" id="{97C14FE6-0D72-C366-0466-A9B584131AC5}"/>
              </a:ext>
            </a:extLst>
          </p:cNvPr>
          <p:cNvSpPr txBox="1"/>
          <p:nvPr/>
        </p:nvSpPr>
        <p:spPr>
          <a:xfrm>
            <a:off x="763033" y="5930458"/>
            <a:ext cx="4784327" cy="523220"/>
          </a:xfrm>
          <a:prstGeom prst="rect">
            <a:avLst/>
          </a:prstGeom>
          <a:noFill/>
        </p:spPr>
        <p:txBody>
          <a:bodyPr wrap="square" rtlCol="0">
            <a:spAutoFit/>
          </a:bodyPr>
          <a:lstStyle/>
          <a:p>
            <a:pPr algn="ctr"/>
            <a:r>
              <a:rPr lang="en-US" sz="1400"/>
              <a:t>Licensed under CC BY-NC-SA 4.0</a:t>
            </a:r>
          </a:p>
          <a:p>
            <a:pPr algn="ctr"/>
            <a:r>
              <a:rPr lang="en-US" sz="1400" b="0" i="0">
                <a:effectLst/>
                <a:highlight>
                  <a:srgbClr val="000000"/>
                </a:highlight>
                <a:latin typeface="Aptos" panose="020B0004020202020204" pitchFamily="34" charset="0"/>
                <a:hlinkClick r:id="rId3">
                  <a:extLst>
                    <a:ext uri="{A12FA001-AC4F-418D-AE19-62706E023703}">
                      <ahyp:hlinkClr xmlns:ahyp="http://schemas.microsoft.com/office/drawing/2018/hyperlinkcolor" val="tx"/>
                    </a:ext>
                  </a:extLst>
                </a:hlinkClick>
              </a:rPr>
              <a:t>https://creativecommons.org/licenses/by-nc-sa/4.0/</a:t>
            </a:r>
            <a:endParaRPr lang="en-US" sz="1400">
              <a:highlight>
                <a:srgbClr val="000000"/>
              </a:highlight>
            </a:endParaRP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376560A-CD73-09F4-6810-29DE7C089148}"/>
              </a:ext>
            </a:extLst>
          </p:cNvPr>
          <p:cNvSpPr>
            <a:spLocks noGrp="1"/>
          </p:cNvSpPr>
          <p:nvPr>
            <p:ph type="ftr" sz="quarter" idx="11"/>
          </p:nvPr>
        </p:nvSpPr>
        <p:spPr/>
        <p:txBody>
          <a:bodyPr/>
          <a:lstStyle/>
          <a:p>
            <a:r>
              <a:rPr lang="en-US"/>
              <a:t>SED605 &amp; SED610  052724 jkk</a:t>
            </a:r>
          </a:p>
        </p:txBody>
      </p:sp>
      <p:pic>
        <p:nvPicPr>
          <p:cNvPr id="4" name="Picture 3" descr="A person sitting at a desk in a classroom&#10;&#10;Description automatically generated">
            <a:extLst>
              <a:ext uri="{FF2B5EF4-FFF2-40B4-BE49-F238E27FC236}">
                <a16:creationId xmlns:a16="http://schemas.microsoft.com/office/drawing/2014/main" id="{E38D88BC-A83F-F29D-3A9F-F6E5AD8C16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390" y="322845"/>
            <a:ext cx="10485220" cy="5991555"/>
          </a:xfrm>
          <a:prstGeom prst="rect">
            <a:avLst/>
          </a:prstGeom>
        </p:spPr>
      </p:pic>
    </p:spTree>
    <p:extLst>
      <p:ext uri="{BB962C8B-B14F-4D97-AF65-F5344CB8AC3E}">
        <p14:creationId xmlns:p14="http://schemas.microsoft.com/office/powerpoint/2010/main" val="603548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video1323370981">
            <a:hlinkClick r:id="" action="ppaction://media"/>
            <a:extLst>
              <a:ext uri="{FF2B5EF4-FFF2-40B4-BE49-F238E27FC236}">
                <a16:creationId xmlns:a16="http://schemas.microsoft.com/office/drawing/2014/main" id="{49C412A2-1BAD-A67E-25F9-2EED981413DA}"/>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309902" y="971796"/>
            <a:ext cx="7982207" cy="4718869"/>
          </a:xfrm>
          <a:prstGeom prst="rect">
            <a:avLst/>
          </a:prstGeom>
        </p:spPr>
      </p:pic>
      <p:sp>
        <p:nvSpPr>
          <p:cNvPr id="3" name="TextBox 2">
            <a:extLst>
              <a:ext uri="{FF2B5EF4-FFF2-40B4-BE49-F238E27FC236}">
                <a16:creationId xmlns:a16="http://schemas.microsoft.com/office/drawing/2014/main" id="{6E640E14-40CE-CE56-6C62-F034175A4225}"/>
              </a:ext>
            </a:extLst>
          </p:cNvPr>
          <p:cNvSpPr txBox="1"/>
          <p:nvPr/>
        </p:nvSpPr>
        <p:spPr>
          <a:xfrm>
            <a:off x="885265" y="140799"/>
            <a:ext cx="1042147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800"/>
              <a:t>Mind-Body Meditation</a:t>
            </a:r>
          </a:p>
        </p:txBody>
      </p:sp>
      <p:sp>
        <p:nvSpPr>
          <p:cNvPr id="4" name="Footer Placeholder 3">
            <a:extLst>
              <a:ext uri="{FF2B5EF4-FFF2-40B4-BE49-F238E27FC236}">
                <a16:creationId xmlns:a16="http://schemas.microsoft.com/office/drawing/2014/main" id="{F9FF65AE-7A8D-D1CF-BE68-92AC621B8B17}"/>
              </a:ext>
            </a:extLst>
          </p:cNvPr>
          <p:cNvSpPr>
            <a:spLocks noGrp="1"/>
          </p:cNvSpPr>
          <p:nvPr>
            <p:ph type="ftr" sz="quarter" idx="11"/>
          </p:nvPr>
        </p:nvSpPr>
        <p:spPr>
          <a:xfrm>
            <a:off x="540000" y="6360459"/>
            <a:ext cx="11522012" cy="319066"/>
          </a:xfrm>
        </p:spPr>
        <p:txBody>
          <a:bodyPr/>
          <a:lstStyle/>
          <a:p>
            <a:r>
              <a:rPr lang="en-US"/>
              <a:t>SED605 &amp; SED610  052724 jkk</a:t>
            </a:r>
          </a:p>
        </p:txBody>
      </p:sp>
    </p:spTree>
    <p:extLst>
      <p:ext uri="{BB962C8B-B14F-4D97-AF65-F5344CB8AC3E}">
        <p14:creationId xmlns:p14="http://schemas.microsoft.com/office/powerpoint/2010/main" val="233611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340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F2045-A206-2863-5915-CA91A6A42C69}"/>
              </a:ext>
            </a:extLst>
          </p:cNvPr>
          <p:cNvSpPr>
            <a:spLocks noGrp="1"/>
          </p:cNvSpPr>
          <p:nvPr>
            <p:ph type="title"/>
          </p:nvPr>
        </p:nvSpPr>
        <p:spPr>
          <a:xfrm>
            <a:off x="540001" y="216762"/>
            <a:ext cx="11101135" cy="858494"/>
          </a:xfrm>
        </p:spPr>
        <p:txBody>
          <a:bodyPr>
            <a:normAutofit fontScale="90000"/>
          </a:bodyPr>
          <a:lstStyle/>
          <a:p>
            <a:pPr algn="ctr"/>
            <a:r>
              <a:rPr lang="en-US"/>
              <a:t>References</a:t>
            </a:r>
          </a:p>
        </p:txBody>
      </p:sp>
      <p:sp>
        <p:nvSpPr>
          <p:cNvPr id="3" name="Content Placeholder 2">
            <a:extLst>
              <a:ext uri="{FF2B5EF4-FFF2-40B4-BE49-F238E27FC236}">
                <a16:creationId xmlns:a16="http://schemas.microsoft.com/office/drawing/2014/main" id="{97DEED15-6DB9-D0B9-58D7-2C54F3249FDE}"/>
              </a:ext>
            </a:extLst>
          </p:cNvPr>
          <p:cNvSpPr>
            <a:spLocks noGrp="1"/>
          </p:cNvSpPr>
          <p:nvPr>
            <p:ph idx="1"/>
          </p:nvPr>
        </p:nvSpPr>
        <p:spPr>
          <a:xfrm>
            <a:off x="540000" y="351866"/>
            <a:ext cx="11101136" cy="5799978"/>
          </a:xfrm>
        </p:spPr>
        <p:txBody>
          <a:bodyPr vert="horz" lIns="91440" tIns="45720" rIns="91440" bIns="45720" rtlCol="0" anchor="t">
            <a:noAutofit/>
          </a:bodyPr>
          <a:lstStyle/>
          <a:p>
            <a:pPr marL="269875" indent="-269875">
              <a:buFont typeface="+mj-lt"/>
              <a:buAutoNum type="arabicPeriod"/>
            </a:pPr>
            <a:endParaRPr lang="en-US">
              <a:solidFill>
                <a:srgbClr val="0D0D0D"/>
              </a:solidFill>
              <a:highlight>
                <a:srgbClr val="FFFFFF"/>
              </a:highlight>
              <a:latin typeface="ui-sans-serif"/>
            </a:endParaRPr>
          </a:p>
          <a:p>
            <a:pPr marL="269875" indent="-269875">
              <a:buFont typeface="+mj-lt"/>
              <a:buAutoNum type="arabicPeriod"/>
            </a:pPr>
            <a:endParaRPr lang="en-US">
              <a:solidFill>
                <a:srgbClr val="0D0D0D"/>
              </a:solidFill>
              <a:highlight>
                <a:srgbClr val="FFFFFF"/>
              </a:highlight>
              <a:latin typeface="ui-sans-serif"/>
            </a:endParaRPr>
          </a:p>
          <a:p>
            <a:pPr marL="269875" indent="-269875">
              <a:buAutoNum type="arabicPeriod"/>
            </a:pPr>
            <a:r>
              <a:rPr lang="en-US" sz="1900">
                <a:highlight>
                  <a:srgbClr val="000000"/>
                </a:highlight>
                <a:latin typeface="ui-sans-serif"/>
              </a:rPr>
              <a:t>Schonert-Reichl, K. (2023). Encouraging advances in the science on mindfulness and compassion in schools: Current research, lingering questions, and future directions. </a:t>
            </a:r>
            <a:r>
              <a:rPr lang="en-US" sz="1900" i="1">
                <a:highlight>
                  <a:srgbClr val="000000"/>
                </a:highlight>
                <a:latin typeface="ui-sans-serif"/>
              </a:rPr>
              <a:t>Mindfulness, 14</a:t>
            </a:r>
            <a:r>
              <a:rPr lang="en-US" sz="1900">
                <a:highlight>
                  <a:srgbClr val="000000"/>
                </a:highlight>
                <a:latin typeface="ui-sans-serif"/>
              </a:rPr>
              <a:t>(2), 300-306. </a:t>
            </a:r>
            <a:r>
              <a:rPr lang="en-US" sz="1900">
                <a:highlight>
                  <a:srgbClr val="000000"/>
                </a:highlight>
                <a:latin typeface="ui-sans-serif"/>
                <a:hlinkClick r:id="rId2">
                  <a:extLst>
                    <a:ext uri="{A12FA001-AC4F-418D-AE19-62706E023703}">
                      <ahyp:hlinkClr xmlns:ahyp="http://schemas.microsoft.com/office/drawing/2018/hyperlinkcolor" val="tx"/>
                    </a:ext>
                  </a:extLst>
                </a:hlinkClick>
              </a:rPr>
              <a:t>https://doi.org/10.1007/s12671-023-02070-2</a:t>
            </a:r>
            <a:r>
              <a:rPr lang="en-US" sz="1900">
                <a:highlight>
                  <a:srgbClr val="000000"/>
                </a:highlight>
                <a:latin typeface="ui-sans-serif"/>
              </a:rPr>
              <a:t> </a:t>
            </a:r>
          </a:p>
          <a:p>
            <a:pPr marL="269875" indent="-269875">
              <a:buFont typeface="+mj-lt"/>
              <a:buAutoNum type="arabicPeriod"/>
            </a:pPr>
            <a:r>
              <a:rPr lang="en-US" sz="1900" err="1">
                <a:highlight>
                  <a:srgbClr val="000000"/>
                </a:highlight>
                <a:latin typeface="ui-sans-serif"/>
              </a:rPr>
              <a:t>Sapthiang</a:t>
            </a:r>
            <a:r>
              <a:rPr lang="en-US" sz="1900">
                <a:highlight>
                  <a:srgbClr val="000000"/>
                </a:highlight>
                <a:latin typeface="ui-sans-serif"/>
              </a:rPr>
              <a:t>, S., Van Gordon, W., &amp; Shonin, E. (2019). Health school-based mindfulness interventions for improving mental health: A systematic review and thematic synthesis of qualitative studies. </a:t>
            </a:r>
            <a:r>
              <a:rPr lang="en-US" sz="1900" i="1">
                <a:highlight>
                  <a:srgbClr val="000000"/>
                </a:highlight>
                <a:latin typeface="ui-sans-serif"/>
              </a:rPr>
              <a:t>Journal of Child and Family Studies, 28</a:t>
            </a:r>
            <a:r>
              <a:rPr lang="en-US" sz="1900">
                <a:highlight>
                  <a:srgbClr val="000000"/>
                </a:highlight>
                <a:latin typeface="ui-sans-serif"/>
              </a:rPr>
              <a:t>(10), 2650-2658. </a:t>
            </a:r>
            <a:r>
              <a:rPr lang="en-US" sz="1900">
                <a:highlight>
                  <a:srgbClr val="000000"/>
                </a:highlight>
                <a:latin typeface="ui-sans-serif"/>
                <a:hlinkClick r:id="rId3">
                  <a:extLst>
                    <a:ext uri="{A12FA001-AC4F-418D-AE19-62706E023703}">
                      <ahyp:hlinkClr xmlns:ahyp="http://schemas.microsoft.com/office/drawing/2018/hyperlinkcolor" val="tx"/>
                    </a:ext>
                  </a:extLst>
                </a:hlinkClick>
              </a:rPr>
              <a:t>https://doi.org/10.1007/s10826-019-01482-w</a:t>
            </a:r>
            <a:r>
              <a:rPr lang="en-US" sz="1900">
                <a:highlight>
                  <a:srgbClr val="000000"/>
                </a:highlight>
                <a:latin typeface="ui-sans-serif"/>
              </a:rPr>
              <a:t> </a:t>
            </a:r>
          </a:p>
          <a:p>
            <a:pPr marL="269875" indent="-269875">
              <a:buFont typeface="+mj-lt"/>
              <a:buAutoNum type="arabicPeriod"/>
            </a:pPr>
            <a:r>
              <a:rPr lang="en-US" sz="1900">
                <a:highlight>
                  <a:srgbClr val="000000"/>
                </a:highlight>
                <a:latin typeface="ui-sans-serif"/>
              </a:rPr>
              <a:t>Phan, M. L., Renshaw, T. L., Caramanico, J., Greeson, J. M., </a:t>
            </a:r>
            <a:r>
              <a:rPr lang="en-US" sz="1900" err="1">
                <a:highlight>
                  <a:srgbClr val="000000"/>
                </a:highlight>
                <a:latin typeface="ui-sans-serif"/>
              </a:rPr>
              <a:t>MacKenzie</a:t>
            </a:r>
            <a:r>
              <a:rPr lang="en-US" sz="1900">
                <a:highlight>
                  <a:srgbClr val="000000"/>
                </a:highlight>
                <a:latin typeface="ui-sans-serif"/>
              </a:rPr>
              <a:t>, E., &amp; Atkinson-Diaz, Z. (2022). Mindfulness-based school interventions: A systematic review of outcome evidence quality by study design. </a:t>
            </a:r>
            <a:r>
              <a:rPr lang="en-US" sz="1900" i="1">
                <a:highlight>
                  <a:srgbClr val="000000"/>
                </a:highlight>
                <a:latin typeface="ui-sans-serif"/>
              </a:rPr>
              <a:t>Mindfulness, 13</a:t>
            </a:r>
            <a:r>
              <a:rPr lang="en-US" sz="1900">
                <a:highlight>
                  <a:srgbClr val="000000"/>
                </a:highlight>
                <a:latin typeface="ui-sans-serif"/>
              </a:rPr>
              <a:t>(5), 1591-1613. </a:t>
            </a:r>
            <a:r>
              <a:rPr lang="en-US" sz="1900">
                <a:highlight>
                  <a:srgbClr val="000000"/>
                </a:highlight>
                <a:latin typeface="ui-sans-serif"/>
                <a:hlinkClick r:id="rId4">
                  <a:extLst>
                    <a:ext uri="{A12FA001-AC4F-418D-AE19-62706E023703}">
                      <ahyp:hlinkClr xmlns:ahyp="http://schemas.microsoft.com/office/drawing/2018/hyperlinkcolor" val="tx"/>
                    </a:ext>
                  </a:extLst>
                </a:hlinkClick>
              </a:rPr>
              <a:t>https://doi.org/10.1007/s12671-022-01885-9</a:t>
            </a:r>
            <a:r>
              <a:rPr lang="en-US" sz="1900">
                <a:highlight>
                  <a:srgbClr val="000000"/>
                </a:highlight>
                <a:latin typeface="ui-sans-serif"/>
              </a:rPr>
              <a:t> </a:t>
            </a:r>
          </a:p>
          <a:p>
            <a:pPr marL="269875" indent="-269875">
              <a:buFont typeface="+mj-lt"/>
              <a:buAutoNum type="arabicPeriod"/>
            </a:pPr>
            <a:r>
              <a:rPr lang="en-US" sz="1900">
                <a:highlight>
                  <a:srgbClr val="000000"/>
                </a:highlight>
                <a:latin typeface="ui-sans-serif"/>
              </a:rPr>
              <a:t>Li, W. W., Miller, D., Shapiro, S., &amp; Narayanan, A. (2023). Mindfulness and mental health in the time of the COVID-19 pandemic. </a:t>
            </a:r>
            <a:r>
              <a:rPr lang="en-US" sz="1900" i="1">
                <a:highlight>
                  <a:srgbClr val="000000"/>
                </a:highlight>
                <a:latin typeface="ui-sans-serif"/>
              </a:rPr>
              <a:t>Frontiers in Psychology, 14</a:t>
            </a:r>
            <a:r>
              <a:rPr lang="en-US" sz="1900">
                <a:highlight>
                  <a:srgbClr val="000000"/>
                </a:highlight>
                <a:latin typeface="ui-sans-serif"/>
              </a:rPr>
              <a:t>, 1209911. </a:t>
            </a:r>
            <a:r>
              <a:rPr lang="en-US" sz="1900">
                <a:highlight>
                  <a:srgbClr val="000000"/>
                </a:highlight>
                <a:latin typeface="ui-sans-serif"/>
                <a:hlinkClick r:id="rId5">
                  <a:extLst>
                    <a:ext uri="{A12FA001-AC4F-418D-AE19-62706E023703}">
                      <ahyp:hlinkClr xmlns:ahyp="http://schemas.microsoft.com/office/drawing/2018/hyperlinkcolor" val="tx"/>
                    </a:ext>
                  </a:extLst>
                </a:hlinkClick>
              </a:rPr>
              <a:t>https://doi.org/10.3389/fpsyg.2023.1209911</a:t>
            </a:r>
            <a:endParaRPr lang="en-US" sz="1900">
              <a:highlight>
                <a:srgbClr val="000000"/>
              </a:highlight>
              <a:latin typeface="ui-sans-serif"/>
            </a:endParaRPr>
          </a:p>
          <a:p>
            <a:pPr marL="269875" indent="-269875"/>
            <a:endParaRPr lang="en-US">
              <a:highlight>
                <a:srgbClr val="000000"/>
              </a:highlight>
            </a:endParaRPr>
          </a:p>
        </p:txBody>
      </p:sp>
      <p:sp>
        <p:nvSpPr>
          <p:cNvPr id="4" name="Footer Placeholder 3">
            <a:extLst>
              <a:ext uri="{FF2B5EF4-FFF2-40B4-BE49-F238E27FC236}">
                <a16:creationId xmlns:a16="http://schemas.microsoft.com/office/drawing/2014/main" id="{9EEE25AE-8E28-04CF-9A37-CB309D741C38}"/>
              </a:ext>
            </a:extLst>
          </p:cNvPr>
          <p:cNvSpPr>
            <a:spLocks noGrp="1"/>
          </p:cNvSpPr>
          <p:nvPr>
            <p:ph type="ftr" sz="quarter" idx="11"/>
          </p:nvPr>
        </p:nvSpPr>
        <p:spPr/>
        <p:txBody>
          <a:bodyPr/>
          <a:lstStyle/>
          <a:p>
            <a:r>
              <a:rPr lang="en-US"/>
              <a:t>SED605 &amp; SED610  052724 jkk</a:t>
            </a:r>
          </a:p>
        </p:txBody>
      </p:sp>
    </p:spTree>
    <p:extLst>
      <p:ext uri="{BB962C8B-B14F-4D97-AF65-F5344CB8AC3E}">
        <p14:creationId xmlns:p14="http://schemas.microsoft.com/office/powerpoint/2010/main" val="3024964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D1D51-E61B-16BD-E362-5DC18BC30BA0}"/>
              </a:ext>
            </a:extLst>
          </p:cNvPr>
          <p:cNvSpPr>
            <a:spLocks noGrp="1"/>
          </p:cNvSpPr>
          <p:nvPr>
            <p:ph type="title"/>
          </p:nvPr>
        </p:nvSpPr>
        <p:spPr>
          <a:xfrm>
            <a:off x="633665" y="300480"/>
            <a:ext cx="10823263" cy="923040"/>
          </a:xfrm>
        </p:spPr>
        <p:txBody>
          <a:bodyPr>
            <a:noAutofit/>
          </a:bodyPr>
          <a:lstStyle/>
          <a:p>
            <a:pPr algn="ctr"/>
            <a:r>
              <a:rPr lang="en-US"/>
              <a:t>Why Practice Mindfulness?</a:t>
            </a:r>
          </a:p>
        </p:txBody>
      </p:sp>
      <p:sp>
        <p:nvSpPr>
          <p:cNvPr id="3" name="Content Placeholder 2">
            <a:extLst>
              <a:ext uri="{FF2B5EF4-FFF2-40B4-BE49-F238E27FC236}">
                <a16:creationId xmlns:a16="http://schemas.microsoft.com/office/drawing/2014/main" id="{BBFC3A1B-E9B6-8093-3200-9028B7BDC0DB}"/>
              </a:ext>
            </a:extLst>
          </p:cNvPr>
          <p:cNvSpPr>
            <a:spLocks noGrp="1"/>
          </p:cNvSpPr>
          <p:nvPr>
            <p:ph idx="1"/>
          </p:nvPr>
        </p:nvSpPr>
        <p:spPr>
          <a:xfrm>
            <a:off x="621632" y="1306778"/>
            <a:ext cx="10847328" cy="1969583"/>
          </a:xfrm>
        </p:spPr>
        <p:txBody>
          <a:bodyPr vert="horz" lIns="91440" tIns="45720" rIns="91440" bIns="45720" rtlCol="0" anchor="t">
            <a:normAutofit/>
          </a:bodyPr>
          <a:lstStyle/>
          <a:p>
            <a:pPr marL="269875" indent="-269875"/>
            <a:r>
              <a:rPr lang="en-US" sz="2800">
                <a:ea typeface="+mn-lt"/>
                <a:cs typeface="+mn-lt"/>
              </a:rPr>
              <a:t>Fundamentally, you are the heart of your classroom, and EVERYTHING you say and </a:t>
            </a:r>
            <a:r>
              <a:rPr lang="en-US" sz="2400">
                <a:ea typeface="+mn-lt"/>
                <a:cs typeface="+mn-lt"/>
              </a:rPr>
              <a:t>do</a:t>
            </a:r>
            <a:r>
              <a:rPr lang="en-US" sz="2800">
                <a:ea typeface="+mn-lt"/>
                <a:cs typeface="+mn-lt"/>
              </a:rPr>
              <a:t> (and don’t say and do) makes a profound difference on your students</a:t>
            </a:r>
          </a:p>
          <a:p>
            <a:pPr marL="269875" indent="-269875"/>
            <a:endParaRPr lang="en-US"/>
          </a:p>
        </p:txBody>
      </p:sp>
      <p:sp>
        <p:nvSpPr>
          <p:cNvPr id="4" name="Footer Placeholder 3">
            <a:extLst>
              <a:ext uri="{FF2B5EF4-FFF2-40B4-BE49-F238E27FC236}">
                <a16:creationId xmlns:a16="http://schemas.microsoft.com/office/drawing/2014/main" id="{9CC27ED7-BE96-16DF-A1ED-F261AEC1A3D0}"/>
              </a:ext>
            </a:extLst>
          </p:cNvPr>
          <p:cNvSpPr>
            <a:spLocks noGrp="1"/>
          </p:cNvSpPr>
          <p:nvPr>
            <p:ph type="ftr" sz="quarter" idx="11"/>
          </p:nvPr>
        </p:nvSpPr>
        <p:spPr/>
        <p:txBody>
          <a:bodyPr/>
          <a:lstStyle/>
          <a:p>
            <a:r>
              <a:rPr lang="en-US"/>
              <a:t>SED605 &amp; SED610  052724 jkk</a:t>
            </a:r>
          </a:p>
        </p:txBody>
      </p:sp>
      <p:sp>
        <p:nvSpPr>
          <p:cNvPr id="5" name="Rectangle 1">
            <a:extLst>
              <a:ext uri="{FF2B5EF4-FFF2-40B4-BE49-F238E27FC236}">
                <a16:creationId xmlns:a16="http://schemas.microsoft.com/office/drawing/2014/main" id="{F9D56757-CC9D-657D-7426-059ECB4570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a:extLst>
              <a:ext uri="{FF2B5EF4-FFF2-40B4-BE49-F238E27FC236}">
                <a16:creationId xmlns:a16="http://schemas.microsoft.com/office/drawing/2014/main" id="{2EE27561-75E9-E0E8-CCAA-58E4A3E305EE}"/>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3">
            <a:extLst>
              <a:ext uri="{FF2B5EF4-FFF2-40B4-BE49-F238E27FC236}">
                <a16:creationId xmlns:a16="http://schemas.microsoft.com/office/drawing/2014/main" id="{89682B2D-4983-3305-C308-1976323D0276}"/>
              </a:ext>
            </a:extLst>
          </p:cNvPr>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a:extLst>
              <a:ext uri="{FF2B5EF4-FFF2-40B4-BE49-F238E27FC236}">
                <a16:creationId xmlns:a16="http://schemas.microsoft.com/office/drawing/2014/main" id="{865FF5BA-4185-1FC9-CAA4-F6DD80F6BF9A}"/>
              </a:ext>
            </a:extLst>
          </p:cNvPr>
          <p:cNvSpPr>
            <a:spLocks noChangeArrowheads="1"/>
          </p:cNvSpPr>
          <p:nvPr/>
        </p:nvSpPr>
        <p:spPr bwMode="auto">
          <a:xfrm>
            <a:off x="45720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5">
            <a:extLst>
              <a:ext uri="{FF2B5EF4-FFF2-40B4-BE49-F238E27FC236}">
                <a16:creationId xmlns:a16="http://schemas.microsoft.com/office/drawing/2014/main" id="{5D342753-F842-70F6-A273-3900096C951A}"/>
              </a:ext>
            </a:extLst>
          </p:cNvPr>
          <p:cNvSpPr>
            <a:spLocks noChangeArrowheads="1"/>
          </p:cNvSpPr>
          <p:nvPr/>
        </p:nvSpPr>
        <p:spPr bwMode="auto">
          <a:xfrm>
            <a:off x="609600" y="609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6">
            <a:extLst>
              <a:ext uri="{FF2B5EF4-FFF2-40B4-BE49-F238E27FC236}">
                <a16:creationId xmlns:a16="http://schemas.microsoft.com/office/drawing/2014/main" id="{2491EC13-4475-71D8-5FA6-EF08B0533C0D}"/>
              </a:ext>
            </a:extLst>
          </p:cNvPr>
          <p:cNvSpPr>
            <a:spLocks noChangeArrowheads="1"/>
          </p:cNvSpPr>
          <p:nvPr/>
        </p:nvSpPr>
        <p:spPr bwMode="auto">
          <a:xfrm>
            <a:off x="762000" y="762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mc:Choice xmlns:p14="http://schemas.microsoft.com/office/powerpoint/2010/main" Requires="p14">
          <p:contentPart p14:bwMode="auto" r:id="rId3">
            <p14:nvContentPartPr>
              <p14:cNvPr id="35" name="Ink 34">
                <a:extLst>
                  <a:ext uri="{FF2B5EF4-FFF2-40B4-BE49-F238E27FC236}">
                    <a16:creationId xmlns:a16="http://schemas.microsoft.com/office/drawing/2014/main" id="{9161D597-1D6E-E149-A8C8-815EE824701A}"/>
                  </a:ext>
                </a:extLst>
              </p14:cNvPr>
              <p14:cNvContentPartPr/>
              <p14:nvPr/>
            </p14:nvContentPartPr>
            <p14:xfrm>
              <a:off x="9049341" y="3858565"/>
              <a:ext cx="360" cy="360"/>
            </p14:xfrm>
          </p:contentPart>
        </mc:Choice>
        <mc:Fallback>
          <p:pic>
            <p:nvPicPr>
              <p:cNvPr id="35" name="Ink 34">
                <a:extLst>
                  <a:ext uri="{FF2B5EF4-FFF2-40B4-BE49-F238E27FC236}">
                    <a16:creationId xmlns:a16="http://schemas.microsoft.com/office/drawing/2014/main" id="{9161D597-1D6E-E149-A8C8-815EE824701A}"/>
                  </a:ext>
                </a:extLst>
              </p:cNvPr>
              <p:cNvPicPr/>
              <p:nvPr/>
            </p:nvPicPr>
            <p:blipFill>
              <a:blip r:embed="rId4"/>
              <a:stretch>
                <a:fillRect/>
              </a:stretch>
            </p:blipFill>
            <p:spPr>
              <a:xfrm>
                <a:off x="9043221" y="3852445"/>
                <a:ext cx="12600" cy="1260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33" name="Ink 32">
                <a:extLst>
                  <a:ext uri="{FF2B5EF4-FFF2-40B4-BE49-F238E27FC236}">
                    <a16:creationId xmlns:a16="http://schemas.microsoft.com/office/drawing/2014/main" id="{46135FC2-5E4C-ED14-F148-1E45119F259C}"/>
                  </a:ext>
                </a:extLst>
              </p14:cNvPr>
              <p14:cNvContentPartPr/>
              <p14:nvPr/>
            </p14:nvContentPartPr>
            <p14:xfrm>
              <a:off x="8349861" y="4302805"/>
              <a:ext cx="360" cy="360"/>
            </p14:xfrm>
          </p:contentPart>
        </mc:Choice>
        <mc:Fallback>
          <p:pic>
            <p:nvPicPr>
              <p:cNvPr id="33" name="Ink 32">
                <a:extLst>
                  <a:ext uri="{FF2B5EF4-FFF2-40B4-BE49-F238E27FC236}">
                    <a16:creationId xmlns:a16="http://schemas.microsoft.com/office/drawing/2014/main" id="{46135FC2-5E4C-ED14-F148-1E45119F259C}"/>
                  </a:ext>
                </a:extLst>
              </p:cNvPr>
              <p:cNvPicPr/>
              <p:nvPr/>
            </p:nvPicPr>
            <p:blipFill>
              <a:blip r:embed="rId4"/>
              <a:stretch>
                <a:fillRect/>
              </a:stretch>
            </p:blipFill>
            <p:spPr>
              <a:xfrm>
                <a:off x="8343741" y="4296685"/>
                <a:ext cx="12600" cy="12600"/>
              </a:xfrm>
              <a:prstGeom prst="rect">
                <a:avLst/>
              </a:prstGeom>
            </p:spPr>
          </p:pic>
        </mc:Fallback>
      </mc:AlternateContent>
      <p:sp>
        <p:nvSpPr>
          <p:cNvPr id="39" name="AutoShape 8" descr="An older diverse 5th grade teacher with gray hair and glasses, wearing a colorful blouse, looking more relaxed and peaceful, with a less animated expression and no reflection on her glasses, happily smiling at her students. She is in a classroom setting, engaging her students in an interesting meditation lesson. The teacher is smaller in the scene, leading the meditation. The students are sitting on the floor in a circle, eyes closed, with peaceful expressions, and now have more details such as different hair styles and colorful clothing. The classroom is bright and decorated with educational posters and artwork. The atmosphere is calm and focused.">
            <a:extLst>
              <a:ext uri="{FF2B5EF4-FFF2-40B4-BE49-F238E27FC236}">
                <a16:creationId xmlns:a16="http://schemas.microsoft.com/office/drawing/2014/main" id="{182D2208-20B7-A390-6C8B-B023632FCD5F}"/>
              </a:ext>
            </a:extLst>
          </p:cNvPr>
          <p:cNvSpPr>
            <a:spLocks noChangeAspect="1" noChangeArrowheads="1"/>
          </p:cNvSpPr>
          <p:nvPr/>
        </p:nvSpPr>
        <p:spPr bwMode="auto">
          <a:xfrm>
            <a:off x="6400800" y="3252954"/>
            <a:ext cx="3240741" cy="308834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4" name="Picture 10" descr="Image preview">
            <a:extLst>
              <a:ext uri="{FF2B5EF4-FFF2-40B4-BE49-F238E27FC236}">
                <a16:creationId xmlns:a16="http://schemas.microsoft.com/office/drawing/2014/main" id="{0A50ECF0-F13D-33FC-C614-32C5203F30F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18120" y="3154217"/>
            <a:ext cx="5537783" cy="2769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6489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CE3C9-7416-3759-8A4B-E5343969F953}"/>
              </a:ext>
            </a:extLst>
          </p:cNvPr>
          <p:cNvSpPr>
            <a:spLocks noGrp="1"/>
          </p:cNvSpPr>
          <p:nvPr>
            <p:ph type="title"/>
          </p:nvPr>
        </p:nvSpPr>
        <p:spPr>
          <a:xfrm>
            <a:off x="540000" y="549276"/>
            <a:ext cx="11101135" cy="1809500"/>
          </a:xfrm>
        </p:spPr>
        <p:txBody>
          <a:bodyPr/>
          <a:lstStyle/>
          <a:p>
            <a:pPr algn="ctr"/>
            <a:r>
              <a:rPr lang="en-US"/>
              <a:t>You Create the Tone</a:t>
            </a:r>
          </a:p>
        </p:txBody>
      </p:sp>
      <p:sp>
        <p:nvSpPr>
          <p:cNvPr id="3" name="Content Placeholder 2">
            <a:extLst>
              <a:ext uri="{FF2B5EF4-FFF2-40B4-BE49-F238E27FC236}">
                <a16:creationId xmlns:a16="http://schemas.microsoft.com/office/drawing/2014/main" id="{5678FD11-5859-F3A8-52D7-9C17DEA58D18}"/>
              </a:ext>
            </a:extLst>
          </p:cNvPr>
          <p:cNvSpPr>
            <a:spLocks noGrp="1"/>
          </p:cNvSpPr>
          <p:nvPr>
            <p:ph idx="1"/>
          </p:nvPr>
        </p:nvSpPr>
        <p:spPr>
          <a:xfrm>
            <a:off x="995081" y="1736414"/>
            <a:ext cx="10646053" cy="4180291"/>
          </a:xfrm>
        </p:spPr>
        <p:txBody>
          <a:bodyPr>
            <a:normAutofit lnSpcReduction="10000"/>
          </a:bodyPr>
          <a:lstStyle/>
          <a:p>
            <a:pPr marL="269875" indent="-269875"/>
            <a:r>
              <a:rPr lang="en-US" sz="2800">
                <a:ea typeface="+mn-lt"/>
                <a:cs typeface="+mn-lt"/>
              </a:rPr>
              <a:t>Your students are always watching you, learning how to be a human being</a:t>
            </a:r>
          </a:p>
          <a:p>
            <a:pPr marL="269875" indent="-269875"/>
            <a:r>
              <a:rPr lang="en-US" sz="2800">
                <a:ea typeface="+mn-lt"/>
                <a:cs typeface="+mn-lt"/>
              </a:rPr>
              <a:t>They will model your kindness, respect, distractedness, etc.</a:t>
            </a:r>
          </a:p>
          <a:p>
            <a:pPr marL="269875" indent="-269875"/>
            <a:r>
              <a:rPr lang="en-US" sz="2800">
                <a:ea typeface="+mn-lt"/>
                <a:cs typeface="+mn-lt"/>
              </a:rPr>
              <a:t>They want your approval though they may fear not being good enough</a:t>
            </a:r>
          </a:p>
          <a:p>
            <a:pPr marL="269875" indent="-269875"/>
            <a:r>
              <a:rPr lang="en-US" sz="2800">
                <a:ea typeface="+mn-lt"/>
                <a:cs typeface="+mn-lt"/>
              </a:rPr>
              <a:t>You’re the boss of the classroom, and YOU set and maintain the tone</a:t>
            </a:r>
            <a:endParaRPr lang="en-US" sz="2800"/>
          </a:p>
          <a:p>
            <a:endParaRPr lang="en-US"/>
          </a:p>
        </p:txBody>
      </p:sp>
      <p:sp>
        <p:nvSpPr>
          <p:cNvPr id="4" name="Footer Placeholder 3">
            <a:extLst>
              <a:ext uri="{FF2B5EF4-FFF2-40B4-BE49-F238E27FC236}">
                <a16:creationId xmlns:a16="http://schemas.microsoft.com/office/drawing/2014/main" id="{F7EEABB0-D645-2593-812F-8E1D5FDEFD44}"/>
              </a:ext>
            </a:extLst>
          </p:cNvPr>
          <p:cNvSpPr>
            <a:spLocks noGrp="1"/>
          </p:cNvSpPr>
          <p:nvPr>
            <p:ph type="ftr" sz="quarter" idx="11"/>
          </p:nvPr>
        </p:nvSpPr>
        <p:spPr/>
        <p:txBody>
          <a:bodyPr/>
          <a:lstStyle/>
          <a:p>
            <a:r>
              <a:rPr lang="en-US"/>
              <a:t>SED605 &amp; SED610  052724 jkk</a:t>
            </a:r>
          </a:p>
        </p:txBody>
      </p:sp>
    </p:spTree>
    <p:extLst>
      <p:ext uri="{BB962C8B-B14F-4D97-AF65-F5344CB8AC3E}">
        <p14:creationId xmlns:p14="http://schemas.microsoft.com/office/powerpoint/2010/main" val="3723746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156A50C-7EC5-4A90-5944-388B62BCE77A}"/>
              </a:ext>
            </a:extLst>
          </p:cNvPr>
          <p:cNvSpPr>
            <a:spLocks noGrp="1"/>
          </p:cNvSpPr>
          <p:nvPr>
            <p:ph type="ftr" sz="quarter" idx="11"/>
          </p:nvPr>
        </p:nvSpPr>
        <p:spPr/>
        <p:txBody>
          <a:bodyPr/>
          <a:lstStyle/>
          <a:p>
            <a:r>
              <a:rPr lang="en-US"/>
              <a:t>SED605 &amp; SED610  052724 jkk</a:t>
            </a:r>
          </a:p>
        </p:txBody>
      </p:sp>
      <p:sp>
        <p:nvSpPr>
          <p:cNvPr id="3" name="AutoShape 2" descr="A happy teacher standing at the front of a bright and colorful classroom, smiling and engaging with a group of cheerful students. The students, seated at their desks, are actively participating and showing excitement in their learning. The classroom is decorated with educational posters, a whiteboard with diagrams and notes, and shelves filled with books and learning materials. Sunlight streams through large windows, creating a warm and inviting atmosphere. Some students are raising their hands, while others are working on assignments or collaborating in groups. Show the students' faces clearly, displaying their happiness and engagement.">
            <a:extLst>
              <a:ext uri="{FF2B5EF4-FFF2-40B4-BE49-F238E27FC236}">
                <a16:creationId xmlns:a16="http://schemas.microsoft.com/office/drawing/2014/main" id="{870EA8D1-2C45-DD5E-2F8B-8C9E362705F5}"/>
              </a:ext>
            </a:extLst>
          </p:cNvPr>
          <p:cNvSpPr>
            <a:spLocks noChangeAspect="1" noChangeArrowheads="1"/>
          </p:cNvSpPr>
          <p:nvPr/>
        </p:nvSpPr>
        <p:spPr bwMode="auto">
          <a:xfrm>
            <a:off x="3993776" y="3276600"/>
            <a:ext cx="2254624" cy="225462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Rectangle 3">
            <a:extLst>
              <a:ext uri="{FF2B5EF4-FFF2-40B4-BE49-F238E27FC236}">
                <a16:creationId xmlns:a16="http://schemas.microsoft.com/office/drawing/2014/main" id="{2878193E-26EE-6ACA-50A3-44532C793DB4}"/>
              </a:ext>
            </a:extLst>
          </p:cNvPr>
          <p:cNvSpPr>
            <a:spLocks noChangeArrowheads="1"/>
          </p:cNvSpPr>
          <p:nvPr/>
        </p:nvSpPr>
        <p:spPr bwMode="auto">
          <a:xfrm>
            <a:off x="0" y="0"/>
            <a:ext cx="62865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1" i="0" u="none" strike="noStrike" cap="none" normalizeH="0" baseline="0">
                <a:ln>
                  <a:noFill/>
                </a:ln>
                <a:solidFill>
                  <a:schemeClr val="tx1"/>
                </a:solidFill>
                <a:effectLst/>
                <a:latin typeface="ui-sans-serif"/>
              </a:rPr>
            </a:br>
            <a:r>
              <a:rPr kumimoji="0" lang="en-US" altLang="en-US" sz="1800" b="1" i="0" u="none" strike="noStrike" cap="none" normalizeH="0" baseline="0">
                <a:ln>
                  <a:noFill/>
                </a:ln>
                <a:solidFill>
                  <a:schemeClr val="tx1"/>
                </a:solidFill>
                <a:effectLst/>
                <a:latin typeface="ui-sans-serif"/>
              </a:rPr>
              <a:t>Image 2 of 2</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AutoShape 6" descr="A happy teacher standing at the front of a bright and colorful classroom, smiling and engaging with a group of cheerful students. The students, seated at their desks, are actively participating and showing excitement in their learning. The classroom is decorated with educational posters, a whiteboard with diagrams and notes, and shelves filled with books and learning materials. Sunlight streams through large windows, creating a warm and inviting atmosphere. Some students are raising their hands, while others are working on assignments or collaborating in groups. Show the students' faces clearly, displaying their happiness and engagement.">
            <a:extLst>
              <a:ext uri="{FF2B5EF4-FFF2-40B4-BE49-F238E27FC236}">
                <a16:creationId xmlns:a16="http://schemas.microsoft.com/office/drawing/2014/main" id="{82C1D487-FEF9-6264-EB7C-A8A0472A89E4}"/>
              </a:ext>
            </a:extLst>
          </p:cNvPr>
          <p:cNvSpPr>
            <a:spLocks noChangeAspect="1" noChangeArrowheads="1"/>
          </p:cNvSpPr>
          <p:nvPr/>
        </p:nvSpPr>
        <p:spPr bwMode="auto">
          <a:xfrm>
            <a:off x="2667000" y="0"/>
            <a:ext cx="68580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descr="A cartoon of two people with children&#10;&#10;Description automatically generated">
            <a:extLst>
              <a:ext uri="{FF2B5EF4-FFF2-40B4-BE49-F238E27FC236}">
                <a16:creationId xmlns:a16="http://schemas.microsoft.com/office/drawing/2014/main" id="{53D169DC-4442-B415-034C-78903A3E82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0105" y="178475"/>
            <a:ext cx="10511790" cy="6006737"/>
          </a:xfrm>
          <a:prstGeom prst="rect">
            <a:avLst/>
          </a:prstGeom>
        </p:spPr>
      </p:pic>
    </p:spTree>
    <p:extLst>
      <p:ext uri="{BB962C8B-B14F-4D97-AF65-F5344CB8AC3E}">
        <p14:creationId xmlns:p14="http://schemas.microsoft.com/office/powerpoint/2010/main" val="1245898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9B3EF-A3D4-7C6D-59A2-BFCB18552925}"/>
              </a:ext>
            </a:extLst>
          </p:cNvPr>
          <p:cNvSpPr>
            <a:spLocks noGrp="1"/>
          </p:cNvSpPr>
          <p:nvPr>
            <p:ph type="title"/>
          </p:nvPr>
        </p:nvSpPr>
        <p:spPr/>
        <p:txBody>
          <a:bodyPr/>
          <a:lstStyle/>
          <a:p>
            <a:pPr algn="ctr"/>
            <a:r>
              <a:rPr lang="en-US"/>
              <a:t>Well Resourced Teachers</a:t>
            </a:r>
          </a:p>
        </p:txBody>
      </p:sp>
      <p:sp>
        <p:nvSpPr>
          <p:cNvPr id="3" name="Content Placeholder 2">
            <a:extLst>
              <a:ext uri="{FF2B5EF4-FFF2-40B4-BE49-F238E27FC236}">
                <a16:creationId xmlns:a16="http://schemas.microsoft.com/office/drawing/2014/main" id="{D442097C-EB1C-D22B-244E-622601A1F8C3}"/>
              </a:ext>
            </a:extLst>
          </p:cNvPr>
          <p:cNvSpPr>
            <a:spLocks noGrp="1"/>
          </p:cNvSpPr>
          <p:nvPr>
            <p:ph idx="1"/>
          </p:nvPr>
        </p:nvSpPr>
        <p:spPr>
          <a:xfrm>
            <a:off x="540000" y="1668780"/>
            <a:ext cx="11101136" cy="4639945"/>
          </a:xfrm>
        </p:spPr>
        <p:txBody>
          <a:bodyPr>
            <a:normAutofit lnSpcReduction="10000"/>
          </a:bodyPr>
          <a:lstStyle/>
          <a:p>
            <a:r>
              <a:rPr lang="en-US" sz="2800"/>
              <a:t>Practice effective self care and give themselves room to breathe, be human, not be perfect, and have compassion for themselves and others </a:t>
            </a:r>
          </a:p>
          <a:p>
            <a:r>
              <a:rPr lang="en-US" sz="2800"/>
              <a:t>Can be present with students grounded in their best selves</a:t>
            </a:r>
          </a:p>
          <a:p>
            <a:r>
              <a:rPr lang="en-US" sz="2800"/>
              <a:t>Pay attention to the seen and unseen (felt) events in the classroom</a:t>
            </a:r>
          </a:p>
          <a:p>
            <a:r>
              <a:rPr lang="en-US" sz="2800"/>
              <a:t>Are tuned in to themselves and know when to  take a break</a:t>
            </a:r>
          </a:p>
          <a:p>
            <a:r>
              <a:rPr lang="en-US" sz="2800"/>
              <a:t>Take care of their minds, bodies, hearts, and spirits</a:t>
            </a:r>
          </a:p>
        </p:txBody>
      </p:sp>
      <p:sp>
        <p:nvSpPr>
          <p:cNvPr id="4" name="Footer Placeholder 3">
            <a:extLst>
              <a:ext uri="{FF2B5EF4-FFF2-40B4-BE49-F238E27FC236}">
                <a16:creationId xmlns:a16="http://schemas.microsoft.com/office/drawing/2014/main" id="{F4AAA0ED-C006-65FF-A22B-55C4B4F1E7D2}"/>
              </a:ext>
            </a:extLst>
          </p:cNvPr>
          <p:cNvSpPr>
            <a:spLocks noGrp="1"/>
          </p:cNvSpPr>
          <p:nvPr>
            <p:ph type="ftr" sz="quarter" idx="11"/>
          </p:nvPr>
        </p:nvSpPr>
        <p:spPr/>
        <p:txBody>
          <a:bodyPr/>
          <a:lstStyle/>
          <a:p>
            <a:r>
              <a:rPr lang="en-US"/>
              <a:t>SED605 &amp; SED610  052724 jkk</a:t>
            </a:r>
          </a:p>
        </p:txBody>
      </p:sp>
    </p:spTree>
    <p:extLst>
      <p:ext uri="{BB962C8B-B14F-4D97-AF65-F5344CB8AC3E}">
        <p14:creationId xmlns:p14="http://schemas.microsoft.com/office/powerpoint/2010/main" val="4175998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0F3B633-7863-2A9C-944F-AAEAD4D4F239}"/>
              </a:ext>
            </a:extLst>
          </p:cNvPr>
          <p:cNvSpPr>
            <a:spLocks noGrp="1"/>
          </p:cNvSpPr>
          <p:nvPr>
            <p:ph type="ftr" sz="quarter" idx="11"/>
          </p:nvPr>
        </p:nvSpPr>
        <p:spPr/>
        <p:txBody>
          <a:bodyPr/>
          <a:lstStyle/>
          <a:p>
            <a:r>
              <a:rPr lang="en-US"/>
              <a:t>SED605 &amp; SED610  052724 jkk</a:t>
            </a:r>
          </a:p>
        </p:txBody>
      </p:sp>
      <p:pic>
        <p:nvPicPr>
          <p:cNvPr id="4" name="Picture 3" descr="A group of people in a classroom&#10;&#10;Description automatically generated">
            <a:extLst>
              <a:ext uri="{FF2B5EF4-FFF2-40B4-BE49-F238E27FC236}">
                <a16:creationId xmlns:a16="http://schemas.microsoft.com/office/drawing/2014/main" id="{7D9BC42D-53B8-5DF7-2CBA-8BD0D8A016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347" y="386796"/>
            <a:ext cx="10373306" cy="5927604"/>
          </a:xfrm>
          <a:prstGeom prst="rect">
            <a:avLst/>
          </a:prstGeom>
        </p:spPr>
      </p:pic>
    </p:spTree>
    <p:extLst>
      <p:ext uri="{BB962C8B-B14F-4D97-AF65-F5344CB8AC3E}">
        <p14:creationId xmlns:p14="http://schemas.microsoft.com/office/powerpoint/2010/main" val="3342223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8275E-14D2-DCE3-579B-AFAAC4DC9C7B}"/>
              </a:ext>
            </a:extLst>
          </p:cNvPr>
          <p:cNvSpPr>
            <a:spLocks noGrp="1"/>
          </p:cNvSpPr>
          <p:nvPr>
            <p:ph type="title"/>
          </p:nvPr>
        </p:nvSpPr>
        <p:spPr>
          <a:xfrm>
            <a:off x="539999" y="426039"/>
            <a:ext cx="11101135" cy="871941"/>
          </a:xfrm>
        </p:spPr>
        <p:txBody>
          <a:bodyPr>
            <a:normAutofit fontScale="90000"/>
          </a:bodyPr>
          <a:lstStyle/>
          <a:p>
            <a:pPr algn="ctr"/>
            <a:r>
              <a:rPr lang="en-US"/>
              <a:t>Stressed Teachers</a:t>
            </a:r>
          </a:p>
        </p:txBody>
      </p:sp>
      <p:sp>
        <p:nvSpPr>
          <p:cNvPr id="3" name="Content Placeholder 2">
            <a:extLst>
              <a:ext uri="{FF2B5EF4-FFF2-40B4-BE49-F238E27FC236}">
                <a16:creationId xmlns:a16="http://schemas.microsoft.com/office/drawing/2014/main" id="{9EE17916-DC40-F5DA-726F-2ED202C14B60}"/>
              </a:ext>
            </a:extLst>
          </p:cNvPr>
          <p:cNvSpPr>
            <a:spLocks noGrp="1"/>
          </p:cNvSpPr>
          <p:nvPr>
            <p:ph idx="1"/>
          </p:nvPr>
        </p:nvSpPr>
        <p:spPr>
          <a:xfrm>
            <a:off x="539998" y="1520662"/>
            <a:ext cx="11101136" cy="4414625"/>
          </a:xfrm>
        </p:spPr>
        <p:txBody>
          <a:bodyPr>
            <a:normAutofit/>
          </a:bodyPr>
          <a:lstStyle/>
          <a:p>
            <a:r>
              <a:rPr lang="en-US" sz="2800"/>
              <a:t>Can and likely will burn out more quickly from the profession</a:t>
            </a:r>
          </a:p>
          <a:p>
            <a:r>
              <a:rPr lang="en-US" sz="2800"/>
              <a:t>Can be short tempered with students, leading some students to believe they’re bad, unlovable, inadequate, unworthy</a:t>
            </a:r>
          </a:p>
          <a:p>
            <a:r>
              <a:rPr lang="en-US" sz="2800"/>
              <a:t>The younger their students are, the more likely they will think that it’s their fault that their teacher is mad or unhappy, that something is wrong with them</a:t>
            </a:r>
          </a:p>
          <a:p>
            <a:r>
              <a:rPr lang="en-US" sz="2800"/>
              <a:t>Stressed and unhappy students do not learn as well </a:t>
            </a:r>
          </a:p>
        </p:txBody>
      </p:sp>
      <p:sp>
        <p:nvSpPr>
          <p:cNvPr id="4" name="Footer Placeholder 3">
            <a:extLst>
              <a:ext uri="{FF2B5EF4-FFF2-40B4-BE49-F238E27FC236}">
                <a16:creationId xmlns:a16="http://schemas.microsoft.com/office/drawing/2014/main" id="{1A6F696B-2DA1-31B4-D17B-392FECC4DD0F}"/>
              </a:ext>
            </a:extLst>
          </p:cNvPr>
          <p:cNvSpPr>
            <a:spLocks noGrp="1"/>
          </p:cNvSpPr>
          <p:nvPr>
            <p:ph type="ftr" sz="quarter" idx="11"/>
          </p:nvPr>
        </p:nvSpPr>
        <p:spPr/>
        <p:txBody>
          <a:bodyPr/>
          <a:lstStyle/>
          <a:p>
            <a:r>
              <a:rPr lang="en-US"/>
              <a:t>SED605 &amp; SED610  052724 jkk</a:t>
            </a:r>
          </a:p>
        </p:txBody>
      </p:sp>
    </p:spTree>
    <p:extLst>
      <p:ext uri="{BB962C8B-B14F-4D97-AF65-F5344CB8AC3E}">
        <p14:creationId xmlns:p14="http://schemas.microsoft.com/office/powerpoint/2010/main" val="746827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79E378E-0DF6-4044-68EC-F2988BD35973}"/>
              </a:ext>
            </a:extLst>
          </p:cNvPr>
          <p:cNvSpPr>
            <a:spLocks noGrp="1"/>
          </p:cNvSpPr>
          <p:nvPr>
            <p:ph type="ftr" sz="quarter" idx="11"/>
          </p:nvPr>
        </p:nvSpPr>
        <p:spPr/>
        <p:txBody>
          <a:bodyPr/>
          <a:lstStyle/>
          <a:p>
            <a:r>
              <a:rPr lang="en-US"/>
              <a:t>SED605 &amp; SED610  052724 jkk</a:t>
            </a:r>
          </a:p>
        </p:txBody>
      </p:sp>
      <p:pic>
        <p:nvPicPr>
          <p:cNvPr id="6" name="Picture 5" descr="A person with her hands on her temples and children crying&#10;&#10;Description automatically generated">
            <a:extLst>
              <a:ext uri="{FF2B5EF4-FFF2-40B4-BE49-F238E27FC236}">
                <a16:creationId xmlns:a16="http://schemas.microsoft.com/office/drawing/2014/main" id="{4C825D9B-F6D7-E25B-B7F8-B0AAE9CBD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8549" y="366735"/>
            <a:ext cx="9974902" cy="5699944"/>
          </a:xfrm>
          <a:prstGeom prst="rect">
            <a:avLst/>
          </a:prstGeom>
        </p:spPr>
      </p:pic>
    </p:spTree>
    <p:extLst>
      <p:ext uri="{BB962C8B-B14F-4D97-AF65-F5344CB8AC3E}">
        <p14:creationId xmlns:p14="http://schemas.microsoft.com/office/powerpoint/2010/main" val="3599900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AC2B9-AC91-7DE2-9260-5E18DA06174E}"/>
              </a:ext>
            </a:extLst>
          </p:cNvPr>
          <p:cNvSpPr>
            <a:spLocks noGrp="1"/>
          </p:cNvSpPr>
          <p:nvPr>
            <p:ph type="title"/>
          </p:nvPr>
        </p:nvSpPr>
        <p:spPr>
          <a:xfrm>
            <a:off x="540001" y="413300"/>
            <a:ext cx="11101135" cy="1127435"/>
          </a:xfrm>
        </p:spPr>
        <p:txBody>
          <a:bodyPr/>
          <a:lstStyle/>
          <a:p>
            <a:pPr algn="ctr"/>
            <a:r>
              <a:rPr lang="en-US"/>
              <a:t>There is A Solution</a:t>
            </a:r>
          </a:p>
        </p:txBody>
      </p:sp>
      <p:sp>
        <p:nvSpPr>
          <p:cNvPr id="3" name="Content Placeholder 2">
            <a:extLst>
              <a:ext uri="{FF2B5EF4-FFF2-40B4-BE49-F238E27FC236}">
                <a16:creationId xmlns:a16="http://schemas.microsoft.com/office/drawing/2014/main" id="{EF30F54D-0261-6F80-0421-A94D56926DB8}"/>
              </a:ext>
            </a:extLst>
          </p:cNvPr>
          <p:cNvSpPr>
            <a:spLocks noGrp="1"/>
          </p:cNvSpPr>
          <p:nvPr>
            <p:ph idx="1"/>
          </p:nvPr>
        </p:nvSpPr>
        <p:spPr>
          <a:xfrm>
            <a:off x="540000" y="1667435"/>
            <a:ext cx="11101136" cy="4520265"/>
          </a:xfrm>
        </p:spPr>
        <p:txBody>
          <a:bodyPr>
            <a:normAutofit/>
          </a:bodyPr>
          <a:lstStyle/>
          <a:p>
            <a:r>
              <a:rPr lang="en-US" sz="2800"/>
              <a:t>Become more mindful</a:t>
            </a:r>
          </a:p>
          <a:p>
            <a:r>
              <a:rPr lang="en-US" sz="2800"/>
              <a:t>Regularly practice some form of mindfulness or mediation</a:t>
            </a:r>
          </a:p>
          <a:p>
            <a:r>
              <a:rPr lang="en-US" sz="2800"/>
              <a:t>Become more body aware </a:t>
            </a:r>
          </a:p>
          <a:p>
            <a:r>
              <a:rPr lang="en-US" sz="2800"/>
              <a:t>Once you become a more centered human being, you will become a more centered teacher</a:t>
            </a:r>
          </a:p>
          <a:p>
            <a:r>
              <a:rPr lang="en-US" sz="2800"/>
              <a:t>If you can teach your students to be more centered and self aware, you will be giving them lifetime tools for self regulation</a:t>
            </a:r>
          </a:p>
        </p:txBody>
      </p:sp>
      <p:sp>
        <p:nvSpPr>
          <p:cNvPr id="4" name="Footer Placeholder 3">
            <a:extLst>
              <a:ext uri="{FF2B5EF4-FFF2-40B4-BE49-F238E27FC236}">
                <a16:creationId xmlns:a16="http://schemas.microsoft.com/office/drawing/2014/main" id="{B34F90FE-8FC1-9071-F512-0CE15CDB1D6D}"/>
              </a:ext>
            </a:extLst>
          </p:cNvPr>
          <p:cNvSpPr>
            <a:spLocks noGrp="1"/>
          </p:cNvSpPr>
          <p:nvPr>
            <p:ph type="ftr" sz="quarter" idx="11"/>
          </p:nvPr>
        </p:nvSpPr>
        <p:spPr/>
        <p:txBody>
          <a:bodyPr/>
          <a:lstStyle/>
          <a:p>
            <a:r>
              <a:rPr lang="en-US"/>
              <a:t>SED605 &amp; SED610  052724 jkk</a:t>
            </a:r>
          </a:p>
        </p:txBody>
      </p:sp>
    </p:spTree>
    <p:extLst>
      <p:ext uri="{BB962C8B-B14F-4D97-AF65-F5344CB8AC3E}">
        <p14:creationId xmlns:p14="http://schemas.microsoft.com/office/powerpoint/2010/main" val="3143506017"/>
      </p:ext>
    </p:extLst>
  </p:cSld>
  <p:clrMapOvr>
    <a:masterClrMapping/>
  </p:clrMapOvr>
</p:sld>
</file>

<file path=ppt/theme/theme1.xml><?xml version="1.0" encoding="utf-8"?>
<a:theme xmlns:a="http://schemas.openxmlformats.org/drawingml/2006/main" name="GlowVTI">
  <a:themeElements>
    <a:clrScheme name="Glow">
      <a:dk1>
        <a:sysClr val="windowText" lastClr="000000"/>
      </a:dk1>
      <a:lt1>
        <a:sysClr val="window" lastClr="FFFFFF"/>
      </a:lt1>
      <a:dk2>
        <a:srgbClr val="000000"/>
      </a:dk2>
      <a:lt2>
        <a:srgbClr val="F2F2F2"/>
      </a:lt2>
      <a:accent1>
        <a:srgbClr val="00BAC8"/>
      </a:accent1>
      <a:accent2>
        <a:srgbClr val="794DFF"/>
      </a:accent2>
      <a:accent3>
        <a:srgbClr val="00D17D"/>
      </a:accent3>
      <a:accent4>
        <a:srgbClr val="E69500"/>
      </a:accent4>
      <a:accent5>
        <a:srgbClr val="FE5D21"/>
      </a:accent5>
      <a:accent6>
        <a:srgbClr val="404040"/>
      </a:accent6>
      <a:hlink>
        <a:srgbClr val="3E8FF1"/>
      </a:hlink>
      <a:folHlink>
        <a:srgbClr val="939393"/>
      </a:folHlink>
    </a:clrScheme>
    <a:fontScheme name="Blur">
      <a:majorFont>
        <a:latin typeface="Bell M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owVTI" id="{D5B5AA20-F6D3-43B8-AF6B-ECAF69256418}" vid="{93025AB5-1D44-4CD3-9BC3-729F6E11E04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649</Words>
  <Application>Microsoft Office PowerPoint</Application>
  <PresentationFormat>Widescreen</PresentationFormat>
  <Paragraphs>58</Paragraphs>
  <Slides>12</Slides>
  <Notes>5</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Aptos</vt:lpstr>
      <vt:lpstr>Arial</vt:lpstr>
      <vt:lpstr>Avenir Next LT Pro</vt:lpstr>
      <vt:lpstr>Bell MT</vt:lpstr>
      <vt:lpstr>ui-sans-serif</vt:lpstr>
      <vt:lpstr>GlowVTI</vt:lpstr>
      <vt:lpstr>Integrating Mindfulness into Your Professional Practice</vt:lpstr>
      <vt:lpstr>Why Practice Mindfulness?</vt:lpstr>
      <vt:lpstr>You Create the Tone</vt:lpstr>
      <vt:lpstr>PowerPoint Presentation</vt:lpstr>
      <vt:lpstr>Well Resourced Teachers</vt:lpstr>
      <vt:lpstr>PowerPoint Presentation</vt:lpstr>
      <vt:lpstr>Stressed Teachers</vt:lpstr>
      <vt:lpstr>PowerPoint Presentation</vt:lpstr>
      <vt:lpstr>There is A Solution</vt:lpstr>
      <vt:lpstr>PowerPoint Presentation</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Taylor Perkins</dc:creator>
  <cp:lastModifiedBy>Taylor Perkins</cp:lastModifiedBy>
  <cp:revision>2</cp:revision>
  <dcterms:created xsi:type="dcterms:W3CDTF">2024-05-25T21:40:56Z</dcterms:created>
  <dcterms:modified xsi:type="dcterms:W3CDTF">2024-07-02T17:57:54Z</dcterms:modified>
</cp:coreProperties>
</file>